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6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singh" userId="b5c36aed998a887e" providerId="Windows Live" clId="Web-{F7488F88-11CB-66B1-12E5-EDF917B95099}"/>
    <pc:docChg chg="modSld">
      <pc:chgData name="gaurav singh" userId="b5c36aed998a887e" providerId="Windows Live" clId="Web-{F7488F88-11CB-66B1-12E5-EDF917B95099}" dt="2024-11-14T16:24:08.508" v="55" actId="14100"/>
      <pc:docMkLst>
        <pc:docMk/>
      </pc:docMkLst>
      <pc:sldChg chg="addSp delSp modSp">
        <pc:chgData name="gaurav singh" userId="b5c36aed998a887e" providerId="Windows Live" clId="Web-{F7488F88-11CB-66B1-12E5-EDF917B95099}" dt="2024-11-14T16:24:08.508" v="55" actId="14100"/>
        <pc:sldMkLst>
          <pc:docMk/>
          <pc:sldMk cId="972815836" sldId="257"/>
        </pc:sldMkLst>
        <pc:spChg chg="mod">
          <ac:chgData name="gaurav singh" userId="b5c36aed998a887e" providerId="Windows Live" clId="Web-{F7488F88-11CB-66B1-12E5-EDF917B95099}" dt="2024-11-14T15:51:44.704" v="19"/>
          <ac:spMkLst>
            <pc:docMk/>
            <pc:sldMk cId="972815836" sldId="257"/>
            <ac:spMk id="2" creationId="{63068023-3D2B-2436-BC9E-E7A0B3234376}"/>
          </ac:spMkLst>
        </pc:spChg>
        <pc:spChg chg="mod ord">
          <ac:chgData name="gaurav singh" userId="b5c36aed998a887e" providerId="Windows Live" clId="Web-{F7488F88-11CB-66B1-12E5-EDF917B95099}" dt="2024-11-14T15:51:44.704" v="19"/>
          <ac:spMkLst>
            <pc:docMk/>
            <pc:sldMk cId="972815836" sldId="257"/>
            <ac:spMk id="3" creationId="{A0FF7ABE-0433-2FBB-37C5-425E5670C274}"/>
          </ac:spMkLst>
        </pc:spChg>
        <pc:spChg chg="add del ord">
          <ac:chgData name="gaurav singh" userId="b5c36aed998a887e" providerId="Windows Live" clId="Web-{F7488F88-11CB-66B1-12E5-EDF917B95099}" dt="2024-11-14T15:51:44.704" v="19"/>
          <ac:spMkLst>
            <pc:docMk/>
            <pc:sldMk cId="972815836" sldId="257"/>
            <ac:spMk id="8" creationId="{18873D23-2DCF-4B31-A009-95721C06E8E1}"/>
          </ac:spMkLst>
        </pc:spChg>
        <pc:spChg chg="add del">
          <ac:chgData name="gaurav singh" userId="b5c36aed998a887e" providerId="Windows Live" clId="Web-{F7488F88-11CB-66B1-12E5-EDF917B95099}" dt="2024-11-14T15:51:44.704" v="19"/>
          <ac:spMkLst>
            <pc:docMk/>
            <pc:sldMk cId="972815836" sldId="257"/>
            <ac:spMk id="10" creationId="{C13EF075-D4EF-4929-ADBC-91B27DA19955}"/>
          </ac:spMkLst>
        </pc:spChg>
        <pc:spChg chg="add del">
          <ac:chgData name="gaurav singh" userId="b5c36aed998a887e" providerId="Windows Live" clId="Web-{F7488F88-11CB-66B1-12E5-EDF917B95099}" dt="2024-11-14T15:51:41.814" v="16"/>
          <ac:spMkLst>
            <pc:docMk/>
            <pc:sldMk cId="972815836" sldId="257"/>
            <ac:spMk id="21" creationId="{2EB492CD-616E-47F8-933B-5E2D952A0593}"/>
          </ac:spMkLst>
        </pc:spChg>
        <pc:spChg chg="add del">
          <ac:chgData name="gaurav singh" userId="b5c36aed998a887e" providerId="Windows Live" clId="Web-{F7488F88-11CB-66B1-12E5-EDF917B95099}" dt="2024-11-14T15:51:41.814" v="16"/>
          <ac:spMkLst>
            <pc:docMk/>
            <pc:sldMk cId="972815836" sldId="257"/>
            <ac:spMk id="23" creationId="{59383CF9-23B5-4335-9B21-1791C4CF1C75}"/>
          </ac:spMkLst>
        </pc:spChg>
        <pc:spChg chg="add del">
          <ac:chgData name="gaurav singh" userId="b5c36aed998a887e" providerId="Windows Live" clId="Web-{F7488F88-11CB-66B1-12E5-EDF917B95099}" dt="2024-11-14T15:51:41.814" v="16"/>
          <ac:spMkLst>
            <pc:docMk/>
            <pc:sldMk cId="972815836" sldId="257"/>
            <ac:spMk id="25" creationId="{0007FE00-9498-4706-B255-6437B0252C02}"/>
          </ac:spMkLst>
        </pc:spChg>
        <pc:spChg chg="add del">
          <ac:chgData name="gaurav singh" userId="b5c36aed998a887e" providerId="Windows Live" clId="Web-{F7488F88-11CB-66B1-12E5-EDF917B95099}" dt="2024-11-14T15:51:44.673" v="18"/>
          <ac:spMkLst>
            <pc:docMk/>
            <pc:sldMk cId="972815836" sldId="257"/>
            <ac:spMk id="27" creationId="{743AA782-23D1-4521-8CAD-47662984AA08}"/>
          </ac:spMkLst>
        </pc:spChg>
        <pc:spChg chg="add del">
          <ac:chgData name="gaurav singh" userId="b5c36aed998a887e" providerId="Windows Live" clId="Web-{F7488F88-11CB-66B1-12E5-EDF917B95099}" dt="2024-11-14T15:51:44.673" v="18"/>
          <ac:spMkLst>
            <pc:docMk/>
            <pc:sldMk cId="972815836" sldId="257"/>
            <ac:spMk id="28" creationId="{650D18FE-0824-4A46-B22C-A86B52E5780A}"/>
          </ac:spMkLst>
        </pc:spChg>
        <pc:spChg chg="add">
          <ac:chgData name="gaurav singh" userId="b5c36aed998a887e" providerId="Windows Live" clId="Web-{F7488F88-11CB-66B1-12E5-EDF917B95099}" dt="2024-11-14T15:51:44.704" v="19"/>
          <ac:spMkLst>
            <pc:docMk/>
            <pc:sldMk cId="972815836" sldId="257"/>
            <ac:spMk id="30" creationId="{45D37F4E-DDB4-456B-97E0-9937730A039F}"/>
          </ac:spMkLst>
        </pc:spChg>
        <pc:spChg chg="add">
          <ac:chgData name="gaurav singh" userId="b5c36aed998a887e" providerId="Windows Live" clId="Web-{F7488F88-11CB-66B1-12E5-EDF917B95099}" dt="2024-11-14T15:51:44.704" v="19"/>
          <ac:spMkLst>
            <pc:docMk/>
            <pc:sldMk cId="972815836" sldId="257"/>
            <ac:spMk id="31" creationId="{B2DD41CD-8F47-4F56-AD12-4E2FF7696987}"/>
          </ac:spMkLst>
        </pc:spChg>
        <pc:grpChg chg="add del">
          <ac:chgData name="gaurav singh" userId="b5c36aed998a887e" providerId="Windows Live" clId="Web-{F7488F88-11CB-66B1-12E5-EDF917B95099}" dt="2024-11-14T15:51:44.704" v="19"/>
          <ac:grpSpMkLst>
            <pc:docMk/>
            <pc:sldMk cId="972815836" sldId="257"/>
            <ac:grpSpMk id="12" creationId="{DAA26DFA-AAB2-4973-9C17-16D587C7B198}"/>
          </ac:grpSpMkLst>
        </pc:grpChg>
        <pc:picChg chg="add mod ord">
          <ac:chgData name="gaurav singh" userId="b5c36aed998a887e" providerId="Windows Live" clId="Web-{F7488F88-11CB-66B1-12E5-EDF917B95099}" dt="2024-11-14T16:24:08.508" v="55" actId="14100"/>
          <ac:picMkLst>
            <pc:docMk/>
            <pc:sldMk cId="972815836" sldId="257"/>
            <ac:picMk id="4" creationId="{896C4E75-8913-DE0D-2A82-45917B9EFBC3}"/>
          </ac:picMkLst>
        </pc:picChg>
      </pc:sldChg>
      <pc:sldChg chg="addSp modSp">
        <pc:chgData name="gaurav singh" userId="b5c36aed998a887e" providerId="Windows Live" clId="Web-{F7488F88-11CB-66B1-12E5-EDF917B95099}" dt="2024-11-14T16:22:51.834" v="44"/>
        <pc:sldMkLst>
          <pc:docMk/>
          <pc:sldMk cId="2249778588" sldId="258"/>
        </pc:sldMkLst>
        <pc:spChg chg="mod">
          <ac:chgData name="gaurav singh" userId="b5c36aed998a887e" providerId="Windows Live" clId="Web-{F7488F88-11CB-66B1-12E5-EDF917B95099}" dt="2024-11-14T16:22:01.738" v="43" actId="20577"/>
          <ac:spMkLst>
            <pc:docMk/>
            <pc:sldMk cId="2249778588" sldId="258"/>
            <ac:spMk id="2" creationId="{99A2F767-C4DC-2AC3-915A-EBCDE7D7B56B}"/>
          </ac:spMkLst>
        </pc:spChg>
        <pc:spChg chg="ord">
          <ac:chgData name="gaurav singh" userId="b5c36aed998a887e" providerId="Windows Live" clId="Web-{F7488F88-11CB-66B1-12E5-EDF917B95099}" dt="2024-11-14T16:21:55.097" v="42"/>
          <ac:spMkLst>
            <pc:docMk/>
            <pc:sldMk cId="2249778588" sldId="258"/>
            <ac:spMk id="9" creationId="{D9A7F3BF-8763-4074-AD77-92790AF314D1}"/>
          </ac:spMkLst>
        </pc:spChg>
        <pc:graphicFrameChg chg="modGraphic">
          <ac:chgData name="gaurav singh" userId="b5c36aed998a887e" providerId="Windows Live" clId="Web-{F7488F88-11CB-66B1-12E5-EDF917B95099}" dt="2024-11-14T16:22:51.834" v="44"/>
          <ac:graphicFrameMkLst>
            <pc:docMk/>
            <pc:sldMk cId="2249778588" sldId="258"/>
            <ac:graphicFrameMk id="5" creationId="{1EA24476-06E5-7F78-F0D8-A77F8A83D293}"/>
          </ac:graphicFrameMkLst>
        </pc:graphicFrameChg>
        <pc:picChg chg="add mod ord">
          <ac:chgData name="gaurav singh" userId="b5c36aed998a887e" providerId="Windows Live" clId="Web-{F7488F88-11CB-66B1-12E5-EDF917B95099}" dt="2024-11-14T16:21:52.847" v="41"/>
          <ac:picMkLst>
            <pc:docMk/>
            <pc:sldMk cId="2249778588" sldId="258"/>
            <ac:picMk id="18" creationId="{69CED3B3-47B4-E75D-7581-A38E3C91A09A}"/>
          </ac:picMkLst>
        </pc:picChg>
      </pc:sldChg>
    </pc:docChg>
  </pc:docChgLst>
  <pc:docChgLst>
    <pc:chgData name="gaurav singh" userId="b5c36aed998a887e" providerId="Windows Live" clId="Web-{CFF86F34-03AB-0E1B-6EBE-D6E30B2C2F7F}"/>
    <pc:docChg chg="addSld modSld sldOrd">
      <pc:chgData name="gaurav singh" userId="b5c36aed998a887e" providerId="Windows Live" clId="Web-{CFF86F34-03AB-0E1B-6EBE-D6E30B2C2F7F}" dt="2024-11-12T09:38:31.810" v="455" actId="20577"/>
      <pc:docMkLst>
        <pc:docMk/>
      </pc:docMkLst>
      <pc:sldChg chg="addSp delSp modSp mod modTransition setBg addAnim">
        <pc:chgData name="gaurav singh" userId="b5c36aed998a887e" providerId="Windows Live" clId="Web-{CFF86F34-03AB-0E1B-6EBE-D6E30B2C2F7F}" dt="2024-11-12T07:53:28.815" v="262"/>
        <pc:sldMkLst>
          <pc:docMk/>
          <pc:sldMk cId="109857222" sldId="256"/>
        </pc:sldMkLst>
        <pc:spChg chg="mod">
          <ac:chgData name="gaurav singh" userId="b5c36aed998a887e" providerId="Windows Live" clId="Web-{CFF86F34-03AB-0E1B-6EBE-D6E30B2C2F7F}" dt="2024-11-12T06:58:19.878" v="23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urav singh" userId="b5c36aed998a887e" providerId="Windows Live" clId="Web-{CFF86F34-03AB-0E1B-6EBE-D6E30B2C2F7F}" dt="2024-11-12T06:58:32.504" v="25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gaurav singh" userId="b5c36aed998a887e" providerId="Windows Live" clId="Web-{CFF86F34-03AB-0E1B-6EBE-D6E30B2C2F7F}" dt="2024-11-12T07:01:41.994" v="34" actId="20577"/>
          <ac:spMkLst>
            <pc:docMk/>
            <pc:sldMk cId="109857222" sldId="256"/>
            <ac:spMk id="4" creationId="{B9F3A66D-AF11-B205-703E-FDFA579C11E2}"/>
          </ac:spMkLst>
        </pc:spChg>
        <pc:spChg chg="add del mod">
          <ac:chgData name="gaurav singh" userId="b5c36aed998a887e" providerId="Windows Live" clId="Web-{CFF86F34-03AB-0E1B-6EBE-D6E30B2C2F7F}" dt="2024-11-12T06:56:26.172" v="13"/>
          <ac:spMkLst>
            <pc:docMk/>
            <pc:sldMk cId="109857222" sldId="256"/>
            <ac:spMk id="6" creationId="{FAB8E8A0-672C-9825-2AB0-21197819FBB8}"/>
          </ac:spMkLst>
        </pc:spChg>
        <pc:picChg chg="add del mod">
          <ac:chgData name="gaurav singh" userId="b5c36aed998a887e" providerId="Windows Live" clId="Web-{CFF86F34-03AB-0E1B-6EBE-D6E30B2C2F7F}" dt="2024-11-12T06:56:26.172" v="14"/>
          <ac:picMkLst>
            <pc:docMk/>
            <pc:sldMk cId="109857222" sldId="256"/>
            <ac:picMk id="5" creationId="{41769E9D-6189-E1EB-A826-77FE209EC3B5}"/>
          </ac:picMkLst>
        </pc:picChg>
        <pc:picChg chg="add del mod">
          <ac:chgData name="gaurav singh" userId="b5c36aed998a887e" providerId="Windows Live" clId="Web-{CFF86F34-03AB-0E1B-6EBE-D6E30B2C2F7F}" dt="2024-11-12T06:58:10.253" v="22"/>
          <ac:picMkLst>
            <pc:docMk/>
            <pc:sldMk cId="109857222" sldId="256"/>
            <ac:picMk id="8" creationId="{440E0632-25C6-9D99-2716-E78E1CFE7F38}"/>
          </ac:picMkLst>
        </pc:picChg>
      </pc:sldChg>
      <pc:sldChg chg="addSp modSp new mod modTransition setBg addAnim delAnim">
        <pc:chgData name="gaurav singh" userId="b5c36aed998a887e" providerId="Windows Live" clId="Web-{CFF86F34-03AB-0E1B-6EBE-D6E30B2C2F7F}" dt="2024-11-12T08:40:26.306" v="394"/>
        <pc:sldMkLst>
          <pc:docMk/>
          <pc:sldMk cId="972815836" sldId="257"/>
        </pc:sldMkLst>
        <pc:spChg chg="mod">
          <ac:chgData name="gaurav singh" userId="b5c36aed998a887e" providerId="Windows Live" clId="Web-{CFF86F34-03AB-0E1B-6EBE-D6E30B2C2F7F}" dt="2024-11-12T07:05:33.033" v="66" actId="1076"/>
          <ac:spMkLst>
            <pc:docMk/>
            <pc:sldMk cId="972815836" sldId="257"/>
            <ac:spMk id="2" creationId="{63068023-3D2B-2436-BC9E-E7A0B3234376}"/>
          </ac:spMkLst>
        </pc:spChg>
        <pc:spChg chg="mod">
          <ac:chgData name="gaurav singh" userId="b5c36aed998a887e" providerId="Windows Live" clId="Web-{CFF86F34-03AB-0E1B-6EBE-D6E30B2C2F7F}" dt="2024-11-12T07:04:52.938" v="60" actId="1076"/>
          <ac:spMkLst>
            <pc:docMk/>
            <pc:sldMk cId="972815836" sldId="257"/>
            <ac:spMk id="3" creationId="{A0FF7ABE-0433-2FBB-37C5-425E5670C274}"/>
          </ac:spMkLst>
        </pc:spChg>
        <pc:spChg chg="add">
          <ac:chgData name="gaurav singh" userId="b5c36aed998a887e" providerId="Windows Live" clId="Web-{CFF86F34-03AB-0E1B-6EBE-D6E30B2C2F7F}" dt="2024-11-12T07:03:10.888" v="44"/>
          <ac:spMkLst>
            <pc:docMk/>
            <pc:sldMk cId="972815836" sldId="257"/>
            <ac:spMk id="8" creationId="{18873D23-2DCF-4B31-A009-95721C06E8E1}"/>
          </ac:spMkLst>
        </pc:spChg>
        <pc:spChg chg="add">
          <ac:chgData name="gaurav singh" userId="b5c36aed998a887e" providerId="Windows Live" clId="Web-{CFF86F34-03AB-0E1B-6EBE-D6E30B2C2F7F}" dt="2024-11-12T07:03:10.888" v="44"/>
          <ac:spMkLst>
            <pc:docMk/>
            <pc:sldMk cId="972815836" sldId="257"/>
            <ac:spMk id="10" creationId="{C13EF075-D4EF-4929-ADBC-91B27DA19955}"/>
          </ac:spMkLst>
        </pc:spChg>
        <pc:grpChg chg="add">
          <ac:chgData name="gaurav singh" userId="b5c36aed998a887e" providerId="Windows Live" clId="Web-{CFF86F34-03AB-0E1B-6EBE-D6E30B2C2F7F}" dt="2024-11-12T07:03:10.888" v="44"/>
          <ac:grpSpMkLst>
            <pc:docMk/>
            <pc:sldMk cId="972815836" sldId="257"/>
            <ac:grpSpMk id="12" creationId="{DAA26DFA-AAB2-4973-9C17-16D587C7B198}"/>
          </ac:grpSpMkLst>
        </pc:grpChg>
      </pc:sldChg>
      <pc:sldChg chg="addSp delSp modSp new mod modTransition setBg addAnim delAnim">
        <pc:chgData name="gaurav singh" userId="b5c36aed998a887e" providerId="Windows Live" clId="Web-{CFF86F34-03AB-0E1B-6EBE-D6E30B2C2F7F}" dt="2024-11-12T08:40:53.010" v="396"/>
        <pc:sldMkLst>
          <pc:docMk/>
          <pc:sldMk cId="2249778588" sldId="258"/>
        </pc:sldMkLst>
        <pc:spChg chg="mod">
          <ac:chgData name="gaurav singh" userId="b5c36aed998a887e" providerId="Windows Live" clId="Web-{CFF86F34-03AB-0E1B-6EBE-D6E30B2C2F7F}" dt="2024-11-12T07:07:37.553" v="82" actId="1076"/>
          <ac:spMkLst>
            <pc:docMk/>
            <pc:sldMk cId="2249778588" sldId="258"/>
            <ac:spMk id="2" creationId="{99A2F767-C4DC-2AC3-915A-EBCDE7D7B56B}"/>
          </ac:spMkLst>
        </pc:spChg>
        <pc:spChg chg="del mod">
          <ac:chgData name="gaurav singh" userId="b5c36aed998a887e" providerId="Windows Live" clId="Web-{CFF86F34-03AB-0E1B-6EBE-D6E30B2C2F7F}" dt="2024-11-12T07:06:51.942" v="73"/>
          <ac:spMkLst>
            <pc:docMk/>
            <pc:sldMk cId="2249778588" sldId="258"/>
            <ac:spMk id="3" creationId="{7BC8C090-A2C6-67D2-84D9-E6EE383B2C67}"/>
          </ac:spMkLst>
        </pc:spChg>
        <pc:spChg chg="add">
          <ac:chgData name="gaurav singh" userId="b5c36aed998a887e" providerId="Windows Live" clId="Web-{CFF86F34-03AB-0E1B-6EBE-D6E30B2C2F7F}" dt="2024-11-12T07:06:51.942" v="73"/>
          <ac:spMkLst>
            <pc:docMk/>
            <pc:sldMk cId="2249778588" sldId="258"/>
            <ac:spMk id="9" creationId="{D9A7F3BF-8763-4074-AD77-92790AF314D1}"/>
          </ac:spMkLst>
        </pc:spChg>
        <pc:grpChg chg="add">
          <ac:chgData name="gaurav singh" userId="b5c36aed998a887e" providerId="Windows Live" clId="Web-{CFF86F34-03AB-0E1B-6EBE-D6E30B2C2F7F}" dt="2024-11-12T07:06:51.942" v="73"/>
          <ac:grpSpMkLst>
            <pc:docMk/>
            <pc:sldMk cId="2249778588" sldId="258"/>
            <ac:grpSpMk id="11" creationId="{7A9648D6-B41B-42D0-A817-AE2607B0B5B8}"/>
          </ac:grpSpMkLst>
        </pc:grpChg>
        <pc:graphicFrameChg chg="add mod modGraphic">
          <ac:chgData name="gaurav singh" userId="b5c36aed998a887e" providerId="Windows Live" clId="Web-{CFF86F34-03AB-0E1B-6EBE-D6E30B2C2F7F}" dt="2024-11-12T07:07:31.865" v="81" actId="1076"/>
          <ac:graphicFrameMkLst>
            <pc:docMk/>
            <pc:sldMk cId="2249778588" sldId="258"/>
            <ac:graphicFrameMk id="5" creationId="{1EA24476-06E5-7F78-F0D8-A77F8A83D293}"/>
          </ac:graphicFrameMkLst>
        </pc:graphicFrameChg>
        <pc:cxnChg chg="add">
          <ac:chgData name="gaurav singh" userId="b5c36aed998a887e" providerId="Windows Live" clId="Web-{CFF86F34-03AB-0E1B-6EBE-D6E30B2C2F7F}" dt="2024-11-12T07:06:51.942" v="73"/>
          <ac:cxnSpMkLst>
            <pc:docMk/>
            <pc:sldMk cId="2249778588" sldId="258"/>
            <ac:cxnSpMk id="16" creationId="{C49DA8F6-BCC1-4447-B54C-57856834B94B}"/>
          </ac:cxnSpMkLst>
        </pc:cxnChg>
      </pc:sldChg>
      <pc:sldChg chg="addSp delSp modSp new mod modTransition setBg addAnim delAnim">
        <pc:chgData name="gaurav singh" userId="b5c36aed998a887e" providerId="Windows Live" clId="Web-{CFF86F34-03AB-0E1B-6EBE-D6E30B2C2F7F}" dt="2024-11-12T08:57:48.527" v="401" actId="1076"/>
        <pc:sldMkLst>
          <pc:docMk/>
          <pc:sldMk cId="2313090229" sldId="259"/>
        </pc:sldMkLst>
        <pc:spChg chg="mod">
          <ac:chgData name="gaurav singh" userId="b5c36aed998a887e" providerId="Windows Live" clId="Web-{CFF86F34-03AB-0E1B-6EBE-D6E30B2C2F7F}" dt="2024-11-12T07:10:38.137" v="104" actId="20577"/>
          <ac:spMkLst>
            <pc:docMk/>
            <pc:sldMk cId="2313090229" sldId="259"/>
            <ac:spMk id="2" creationId="{92BB25CB-92BA-ADBA-86A6-2BEE75F6FF59}"/>
          </ac:spMkLst>
        </pc:spChg>
        <pc:spChg chg="del mod">
          <ac:chgData name="gaurav singh" userId="b5c36aed998a887e" providerId="Windows Live" clId="Web-{CFF86F34-03AB-0E1B-6EBE-D6E30B2C2F7F}" dt="2024-11-12T07:09:41.619" v="94"/>
          <ac:spMkLst>
            <pc:docMk/>
            <pc:sldMk cId="2313090229" sldId="259"/>
            <ac:spMk id="3" creationId="{E1062F62-EC85-C2D7-1692-3A1A1DD1A967}"/>
          </ac:spMkLst>
        </pc:spChg>
        <pc:spChg chg="add">
          <ac:chgData name="gaurav singh" userId="b5c36aed998a887e" providerId="Windows Live" clId="Web-{CFF86F34-03AB-0E1B-6EBE-D6E30B2C2F7F}" dt="2024-11-12T07:09:41.619" v="94"/>
          <ac:spMkLst>
            <pc:docMk/>
            <pc:sldMk cId="2313090229" sldId="259"/>
            <ac:spMk id="9" creationId="{BACC6370-2D7E-4714-9D71-7542949D7D5D}"/>
          </ac:spMkLst>
        </pc:spChg>
        <pc:spChg chg="add">
          <ac:chgData name="gaurav singh" userId="b5c36aed998a887e" providerId="Windows Live" clId="Web-{CFF86F34-03AB-0E1B-6EBE-D6E30B2C2F7F}" dt="2024-11-12T07:09:41.619" v="94"/>
          <ac:spMkLst>
            <pc:docMk/>
            <pc:sldMk cId="2313090229" sldId="259"/>
            <ac:spMk id="11" creationId="{256B2C21-A230-48C0-8DF1-C46611373C44}"/>
          </ac:spMkLst>
        </pc:spChg>
        <pc:spChg chg="add">
          <ac:chgData name="gaurav singh" userId="b5c36aed998a887e" providerId="Windows Live" clId="Web-{CFF86F34-03AB-0E1B-6EBE-D6E30B2C2F7F}" dt="2024-11-12T07:09:41.619" v="94"/>
          <ac:spMkLst>
            <pc:docMk/>
            <pc:sldMk cId="2313090229" sldId="259"/>
            <ac:spMk id="13" creationId="{3847E18C-932D-4C95-AABA-FEC7C9499AD7}"/>
          </ac:spMkLst>
        </pc:spChg>
        <pc:spChg chg="add">
          <ac:chgData name="gaurav singh" userId="b5c36aed998a887e" providerId="Windows Live" clId="Web-{CFF86F34-03AB-0E1B-6EBE-D6E30B2C2F7F}" dt="2024-11-12T07:09:41.619" v="94"/>
          <ac:spMkLst>
            <pc:docMk/>
            <pc:sldMk cId="2313090229" sldId="259"/>
            <ac:spMk id="15" creationId="{3150CB11-0C61-439E-910F-5787759E72A0}"/>
          </ac:spMkLst>
        </pc:spChg>
        <pc:spChg chg="add">
          <ac:chgData name="gaurav singh" userId="b5c36aed998a887e" providerId="Windows Live" clId="Web-{CFF86F34-03AB-0E1B-6EBE-D6E30B2C2F7F}" dt="2024-11-12T07:09:41.619" v="94"/>
          <ac:spMkLst>
            <pc:docMk/>
            <pc:sldMk cId="2313090229" sldId="259"/>
            <ac:spMk id="17" creationId="{43F8A58B-5155-44CE-A5FF-7647B47D0A7A}"/>
          </ac:spMkLst>
        </pc:spChg>
        <pc:spChg chg="add">
          <ac:chgData name="gaurav singh" userId="b5c36aed998a887e" providerId="Windows Live" clId="Web-{CFF86F34-03AB-0E1B-6EBE-D6E30B2C2F7F}" dt="2024-11-12T07:09:41.619" v="94"/>
          <ac:spMkLst>
            <pc:docMk/>
            <pc:sldMk cId="2313090229" sldId="259"/>
            <ac:spMk id="19" creationId="{443F2ACA-E6D6-4028-82DD-F03C262D5DE6}"/>
          </ac:spMkLst>
        </pc:spChg>
        <pc:graphicFrameChg chg="add mod modGraphic">
          <ac:chgData name="gaurav singh" userId="b5c36aed998a887e" providerId="Windows Live" clId="Web-{CFF86F34-03AB-0E1B-6EBE-D6E30B2C2F7F}" dt="2024-11-12T08:57:48.527" v="401" actId="1076"/>
          <ac:graphicFrameMkLst>
            <pc:docMk/>
            <pc:sldMk cId="2313090229" sldId="259"/>
            <ac:graphicFrameMk id="5" creationId="{01F8089F-9221-26A9-815F-287DC13A0016}"/>
          </ac:graphicFrameMkLst>
        </pc:graphicFrameChg>
      </pc:sldChg>
      <pc:sldChg chg="addSp modSp new mod modTransition setBg addAnim delAnim">
        <pc:chgData name="gaurav singh" userId="b5c36aed998a887e" providerId="Windows Live" clId="Web-{CFF86F34-03AB-0E1B-6EBE-D6E30B2C2F7F}" dt="2024-11-12T08:58:28.326" v="402" actId="20577"/>
        <pc:sldMkLst>
          <pc:docMk/>
          <pc:sldMk cId="3150028790" sldId="260"/>
        </pc:sldMkLst>
        <pc:spChg chg="mod">
          <ac:chgData name="gaurav singh" userId="b5c36aed998a887e" providerId="Windows Live" clId="Web-{CFF86F34-03AB-0E1B-6EBE-D6E30B2C2F7F}" dt="2024-11-12T08:58:28.326" v="402" actId="20577"/>
          <ac:spMkLst>
            <pc:docMk/>
            <pc:sldMk cId="3150028790" sldId="260"/>
            <ac:spMk id="2" creationId="{A7EABD32-E156-70B4-A94C-AC431D6826EA}"/>
          </ac:spMkLst>
        </pc:spChg>
        <pc:spChg chg="mod">
          <ac:chgData name="gaurav singh" userId="b5c36aed998a887e" providerId="Windows Live" clId="Web-{CFF86F34-03AB-0E1B-6EBE-D6E30B2C2F7F}" dt="2024-11-12T07:13:06.407" v="126" actId="20577"/>
          <ac:spMkLst>
            <pc:docMk/>
            <pc:sldMk cId="3150028790" sldId="260"/>
            <ac:spMk id="3" creationId="{4299B878-BFE0-7BC0-4B89-69B551DEB35B}"/>
          </ac:spMkLst>
        </pc:spChg>
        <pc:spChg chg="add">
          <ac:chgData name="gaurav singh" userId="b5c36aed998a887e" providerId="Windows Live" clId="Web-{CFF86F34-03AB-0E1B-6EBE-D6E30B2C2F7F}" dt="2024-11-12T07:12:13.156" v="112"/>
          <ac:spMkLst>
            <pc:docMk/>
            <pc:sldMk cId="3150028790" sldId="260"/>
            <ac:spMk id="8" creationId="{815925C2-A704-4D47-B1C1-3FCA52512EC1}"/>
          </ac:spMkLst>
        </pc:spChg>
        <pc:spChg chg="add">
          <ac:chgData name="gaurav singh" userId="b5c36aed998a887e" providerId="Windows Live" clId="Web-{CFF86F34-03AB-0E1B-6EBE-D6E30B2C2F7F}" dt="2024-11-12T07:12:13.156" v="112"/>
          <ac:spMkLst>
            <pc:docMk/>
            <pc:sldMk cId="3150028790" sldId="260"/>
            <ac:spMk id="10" creationId="{01D4315C-C23C-4FD3-98DF-08C29E2292A8}"/>
          </ac:spMkLst>
        </pc:spChg>
        <pc:grpChg chg="add">
          <ac:chgData name="gaurav singh" userId="b5c36aed998a887e" providerId="Windows Live" clId="Web-{CFF86F34-03AB-0E1B-6EBE-D6E30B2C2F7F}" dt="2024-11-12T07:12:13.156" v="112"/>
          <ac:grpSpMkLst>
            <pc:docMk/>
            <pc:sldMk cId="3150028790" sldId="260"/>
            <ac:grpSpMk id="12" creationId="{5E6B47BC-43FD-4C91-8BFF-B41B99A8A39E}"/>
          </ac:grpSpMkLst>
        </pc:grpChg>
        <pc:grpChg chg="add">
          <ac:chgData name="gaurav singh" userId="b5c36aed998a887e" providerId="Windows Live" clId="Web-{CFF86F34-03AB-0E1B-6EBE-D6E30B2C2F7F}" dt="2024-11-12T07:12:13.156" v="112"/>
          <ac:grpSpMkLst>
            <pc:docMk/>
            <pc:sldMk cId="3150028790" sldId="260"/>
            <ac:grpSpMk id="16" creationId="{43F5E015-E085-4624-B431-B42414448684}"/>
          </ac:grpSpMkLst>
        </pc:grpChg>
      </pc:sldChg>
      <pc:sldChg chg="addSp modSp new mod setBg">
        <pc:chgData name="gaurav singh" userId="b5c36aed998a887e" providerId="Windows Live" clId="Web-{CFF86F34-03AB-0E1B-6EBE-D6E30B2C2F7F}" dt="2024-11-12T07:16:44.805" v="144" actId="14100"/>
        <pc:sldMkLst>
          <pc:docMk/>
          <pc:sldMk cId="2564401771" sldId="261"/>
        </pc:sldMkLst>
        <pc:spChg chg="mod">
          <ac:chgData name="gaurav singh" userId="b5c36aed998a887e" providerId="Windows Live" clId="Web-{CFF86F34-03AB-0E1B-6EBE-D6E30B2C2F7F}" dt="2024-11-12T07:15:44.084" v="138"/>
          <ac:spMkLst>
            <pc:docMk/>
            <pc:sldMk cId="2564401771" sldId="261"/>
            <ac:spMk id="2" creationId="{662ACA1F-EE83-6D3F-A256-105A52E45806}"/>
          </ac:spMkLst>
        </pc:spChg>
        <pc:spChg chg="mod">
          <ac:chgData name="gaurav singh" userId="b5c36aed998a887e" providerId="Windows Live" clId="Web-{CFF86F34-03AB-0E1B-6EBE-D6E30B2C2F7F}" dt="2024-11-12T07:16:44.805" v="144" actId="14100"/>
          <ac:spMkLst>
            <pc:docMk/>
            <pc:sldMk cId="2564401771" sldId="261"/>
            <ac:spMk id="3" creationId="{924BE545-40D2-9637-14F8-7D38DCE2E04C}"/>
          </ac:spMkLst>
        </pc:spChg>
        <pc:spChg chg="add">
          <ac:chgData name="gaurav singh" userId="b5c36aed998a887e" providerId="Windows Live" clId="Web-{CFF86F34-03AB-0E1B-6EBE-D6E30B2C2F7F}" dt="2024-11-12T07:15:44.084" v="138"/>
          <ac:spMkLst>
            <pc:docMk/>
            <pc:sldMk cId="2564401771" sldId="261"/>
            <ac:spMk id="8" creationId="{907EF6B7-1338-4443-8C46-6A318D952DFD}"/>
          </ac:spMkLst>
        </pc:spChg>
        <pc:spChg chg="add">
          <ac:chgData name="gaurav singh" userId="b5c36aed998a887e" providerId="Windows Live" clId="Web-{CFF86F34-03AB-0E1B-6EBE-D6E30B2C2F7F}" dt="2024-11-12T07:15:44.084" v="138"/>
          <ac:spMkLst>
            <pc:docMk/>
            <pc:sldMk cId="2564401771" sldId="261"/>
            <ac:spMk id="10" creationId="{DAAE4CDD-124C-4DCF-9584-B6033B545DD5}"/>
          </ac:spMkLst>
        </pc:spChg>
        <pc:spChg chg="add">
          <ac:chgData name="gaurav singh" userId="b5c36aed998a887e" providerId="Windows Live" clId="Web-{CFF86F34-03AB-0E1B-6EBE-D6E30B2C2F7F}" dt="2024-11-12T07:15:44.084" v="138"/>
          <ac:spMkLst>
            <pc:docMk/>
            <pc:sldMk cId="2564401771" sldId="261"/>
            <ac:spMk id="12" creationId="{081E4A58-353D-44AE-B2FC-2A74E2E400F7}"/>
          </ac:spMkLst>
        </pc:spChg>
      </pc:sldChg>
      <pc:sldChg chg="addSp delSp modSp new mod modTransition setBg setClrOvrMap">
        <pc:chgData name="gaurav singh" userId="b5c36aed998a887e" providerId="Windows Live" clId="Web-{CFF86F34-03AB-0E1B-6EBE-D6E30B2C2F7F}" dt="2024-11-12T07:51:38.670" v="255"/>
        <pc:sldMkLst>
          <pc:docMk/>
          <pc:sldMk cId="2793096675" sldId="262"/>
        </pc:sldMkLst>
        <pc:spChg chg="mod">
          <ac:chgData name="gaurav singh" userId="b5c36aed998a887e" providerId="Windows Live" clId="Web-{CFF86F34-03AB-0E1B-6EBE-D6E30B2C2F7F}" dt="2024-11-12T07:21:24.189" v="173"/>
          <ac:spMkLst>
            <pc:docMk/>
            <pc:sldMk cId="2793096675" sldId="262"/>
            <ac:spMk id="2" creationId="{5A1DC9C9-147B-05F7-B965-749CAA72505E}"/>
          </ac:spMkLst>
        </pc:spChg>
        <pc:spChg chg="add del mod">
          <ac:chgData name="gaurav singh" userId="b5c36aed998a887e" providerId="Windows Live" clId="Web-{CFF86F34-03AB-0E1B-6EBE-D6E30B2C2F7F}" dt="2024-11-12T07:20:18.906" v="161"/>
          <ac:spMkLst>
            <pc:docMk/>
            <pc:sldMk cId="2793096675" sldId="262"/>
            <ac:spMk id="3" creationId="{705AC3BA-6B37-0870-F8FE-CE6B991621D0}"/>
          </ac:spMkLst>
        </pc:spChg>
        <pc:spChg chg="add del">
          <ac:chgData name="gaurav singh" userId="b5c36aed998a887e" providerId="Windows Live" clId="Web-{CFF86F34-03AB-0E1B-6EBE-D6E30B2C2F7F}" dt="2024-11-12T07:20:40.891" v="166"/>
          <ac:spMkLst>
            <pc:docMk/>
            <pc:sldMk cId="2793096675" sldId="262"/>
            <ac:spMk id="8" creationId="{777A147A-9ED8-46B4-8660-1B3C2AA880B5}"/>
          </ac:spMkLst>
        </pc:spChg>
        <pc:spChg chg="add del">
          <ac:chgData name="gaurav singh" userId="b5c36aed998a887e" providerId="Windows Live" clId="Web-{CFF86F34-03AB-0E1B-6EBE-D6E30B2C2F7F}" dt="2024-11-12T07:20:40.891" v="166"/>
          <ac:spMkLst>
            <pc:docMk/>
            <pc:sldMk cId="2793096675" sldId="262"/>
            <ac:spMk id="10" creationId="{5D6C15A0-C087-4593-8414-2B4EC1CDC3DE}"/>
          </ac:spMkLst>
        </pc:spChg>
        <pc:spChg chg="add del">
          <ac:chgData name="gaurav singh" userId="b5c36aed998a887e" providerId="Windows Live" clId="Web-{CFF86F34-03AB-0E1B-6EBE-D6E30B2C2F7F}" dt="2024-11-12T07:20:54.595" v="168"/>
          <ac:spMkLst>
            <pc:docMk/>
            <pc:sldMk cId="2793096675" sldId="262"/>
            <ac:spMk id="19" creationId="{F3060C83-F051-4F0E-ABAD-AA0DFC48B218}"/>
          </ac:spMkLst>
        </pc:spChg>
        <pc:spChg chg="add del">
          <ac:chgData name="gaurav singh" userId="b5c36aed998a887e" providerId="Windows Live" clId="Web-{CFF86F34-03AB-0E1B-6EBE-D6E30B2C2F7F}" dt="2024-11-12T07:20:54.595" v="168"/>
          <ac:spMkLst>
            <pc:docMk/>
            <pc:sldMk cId="2793096675" sldId="262"/>
            <ac:spMk id="21" creationId="{83C98ABE-055B-441F-B07E-44F97F083C39}"/>
          </ac:spMkLst>
        </pc:spChg>
        <pc:spChg chg="add del">
          <ac:chgData name="gaurav singh" userId="b5c36aed998a887e" providerId="Windows Live" clId="Web-{CFF86F34-03AB-0E1B-6EBE-D6E30B2C2F7F}" dt="2024-11-12T07:20:54.595" v="168"/>
          <ac:spMkLst>
            <pc:docMk/>
            <pc:sldMk cId="2793096675" sldId="262"/>
            <ac:spMk id="23" creationId="{29FDB030-9B49-4CED-8CCD-4D99382388AC}"/>
          </ac:spMkLst>
        </pc:spChg>
        <pc:spChg chg="add del">
          <ac:chgData name="gaurav singh" userId="b5c36aed998a887e" providerId="Windows Live" clId="Web-{CFF86F34-03AB-0E1B-6EBE-D6E30B2C2F7F}" dt="2024-11-12T07:20:54.595" v="168"/>
          <ac:spMkLst>
            <pc:docMk/>
            <pc:sldMk cId="2793096675" sldId="262"/>
            <ac:spMk id="25" creationId="{3783CA14-24A1-485C-8B30-D6A5D87987AD}"/>
          </ac:spMkLst>
        </pc:spChg>
        <pc:spChg chg="add del">
          <ac:chgData name="gaurav singh" userId="b5c36aed998a887e" providerId="Windows Live" clId="Web-{CFF86F34-03AB-0E1B-6EBE-D6E30B2C2F7F}" dt="2024-11-12T07:20:54.595" v="168"/>
          <ac:spMkLst>
            <pc:docMk/>
            <pc:sldMk cId="2793096675" sldId="262"/>
            <ac:spMk id="27" creationId="{9A97C86A-04D6-40F7-AE84-31AB43E6A846}"/>
          </ac:spMkLst>
        </pc:spChg>
        <pc:spChg chg="add del">
          <ac:chgData name="gaurav singh" userId="b5c36aed998a887e" providerId="Windows Live" clId="Web-{CFF86F34-03AB-0E1B-6EBE-D6E30B2C2F7F}" dt="2024-11-12T07:20:54.595" v="168"/>
          <ac:spMkLst>
            <pc:docMk/>
            <pc:sldMk cId="2793096675" sldId="262"/>
            <ac:spMk id="29" creationId="{FF9F2414-84E8-453E-B1F3-389FDE8192D9}"/>
          </ac:spMkLst>
        </pc:spChg>
        <pc:spChg chg="add del">
          <ac:chgData name="gaurav singh" userId="b5c36aed998a887e" providerId="Windows Live" clId="Web-{CFF86F34-03AB-0E1B-6EBE-D6E30B2C2F7F}" dt="2024-11-12T07:20:54.595" v="168"/>
          <ac:spMkLst>
            <pc:docMk/>
            <pc:sldMk cId="2793096675" sldId="262"/>
            <ac:spMk id="31" creationId="{3ECA69A1-7536-43AC-85EF-C7106179F5ED}"/>
          </ac:spMkLst>
        </pc:spChg>
        <pc:spChg chg="add del">
          <ac:chgData name="gaurav singh" userId="b5c36aed998a887e" providerId="Windows Live" clId="Web-{CFF86F34-03AB-0E1B-6EBE-D6E30B2C2F7F}" dt="2024-11-12T07:21:24.189" v="173"/>
          <ac:spMkLst>
            <pc:docMk/>
            <pc:sldMk cId="2793096675" sldId="262"/>
            <ac:spMk id="36" creationId="{9228552E-C8B1-4A80-8448-0787CE0FC704}"/>
          </ac:spMkLst>
        </pc:spChg>
        <pc:spChg chg="add">
          <ac:chgData name="gaurav singh" userId="b5c36aed998a887e" providerId="Windows Live" clId="Web-{CFF86F34-03AB-0E1B-6EBE-D6E30B2C2F7F}" dt="2024-11-12T07:21:24.189" v="173"/>
          <ac:spMkLst>
            <pc:docMk/>
            <pc:sldMk cId="2793096675" sldId="262"/>
            <ac:spMk id="41" creationId="{257363FD-7E77-4145-9483-331A807ADF0E}"/>
          </ac:spMkLst>
        </pc:spChg>
        <pc:graphicFrameChg chg="add del">
          <ac:chgData name="gaurav singh" userId="b5c36aed998a887e" providerId="Windows Live" clId="Web-{CFF86F34-03AB-0E1B-6EBE-D6E30B2C2F7F}" dt="2024-11-12T07:20:18.875" v="160"/>
          <ac:graphicFrameMkLst>
            <pc:docMk/>
            <pc:sldMk cId="2793096675" sldId="262"/>
            <ac:graphicFrameMk id="12" creationId="{069F24B2-59B2-6484-A700-7A2C09416B70}"/>
          </ac:graphicFrameMkLst>
        </pc:graphicFrameChg>
        <pc:graphicFrameChg chg="add mod modGraphic">
          <ac:chgData name="gaurav singh" userId="b5c36aed998a887e" providerId="Windows Live" clId="Web-{CFF86F34-03AB-0E1B-6EBE-D6E30B2C2F7F}" dt="2024-11-12T07:22:17.175" v="181" actId="20577"/>
          <ac:graphicFrameMkLst>
            <pc:docMk/>
            <pc:sldMk cId="2793096675" sldId="262"/>
            <ac:graphicFrameMk id="14" creationId="{F5EBC862-66E6-CD66-9D1A-DD033BED08CC}"/>
          </ac:graphicFrameMkLst>
        </pc:graphicFrameChg>
      </pc:sldChg>
      <pc:sldChg chg="addSp delSp modSp new mod modTransition setBg">
        <pc:chgData name="gaurav singh" userId="b5c36aed998a887e" providerId="Windows Live" clId="Web-{CFF86F34-03AB-0E1B-6EBE-D6E30B2C2F7F}" dt="2024-11-12T09:26:10.474" v="439" actId="20577"/>
        <pc:sldMkLst>
          <pc:docMk/>
          <pc:sldMk cId="88657523" sldId="263"/>
        </pc:sldMkLst>
        <pc:spChg chg="mod">
          <ac:chgData name="gaurav singh" userId="b5c36aed998a887e" providerId="Windows Live" clId="Web-{CFF86F34-03AB-0E1B-6EBE-D6E30B2C2F7F}" dt="2024-11-12T08:59:02.358" v="407" actId="20577"/>
          <ac:spMkLst>
            <pc:docMk/>
            <pc:sldMk cId="88657523" sldId="263"/>
            <ac:spMk id="2" creationId="{9CC7A0FE-87B8-4173-E580-15D66AB5EFDE}"/>
          </ac:spMkLst>
        </pc:spChg>
        <pc:spChg chg="mod">
          <ac:chgData name="gaurav singh" userId="b5c36aed998a887e" providerId="Windows Live" clId="Web-{CFF86F34-03AB-0E1B-6EBE-D6E30B2C2F7F}" dt="2024-11-12T09:26:10.474" v="439" actId="20577"/>
          <ac:spMkLst>
            <pc:docMk/>
            <pc:sldMk cId="88657523" sldId="263"/>
            <ac:spMk id="3" creationId="{2A827621-476A-CC15-0542-70BE5B0EF25B}"/>
          </ac:spMkLst>
        </pc:spChg>
        <pc:spChg chg="add">
          <ac:chgData name="gaurav singh" userId="b5c36aed998a887e" providerId="Windows Live" clId="Web-{CFF86F34-03AB-0E1B-6EBE-D6E30B2C2F7F}" dt="2024-11-12T07:24:09.288" v="187"/>
          <ac:spMkLst>
            <pc:docMk/>
            <pc:sldMk cId="88657523" sldId="263"/>
            <ac:spMk id="8" creationId="{C2554CA6-288E-4202-BC52-2E5A8F0C0AED}"/>
          </ac:spMkLst>
        </pc:spChg>
        <pc:spChg chg="add">
          <ac:chgData name="gaurav singh" userId="b5c36aed998a887e" providerId="Windows Live" clId="Web-{CFF86F34-03AB-0E1B-6EBE-D6E30B2C2F7F}" dt="2024-11-12T07:24:09.288" v="187"/>
          <ac:spMkLst>
            <pc:docMk/>
            <pc:sldMk cId="88657523" sldId="263"/>
            <ac:spMk id="10" creationId="{B10BB131-AC8E-4A8E-A5D1-36260F720C3B}"/>
          </ac:spMkLst>
        </pc:spChg>
        <pc:spChg chg="add del">
          <ac:chgData name="gaurav singh" userId="b5c36aed998a887e" providerId="Windows Live" clId="Web-{CFF86F34-03AB-0E1B-6EBE-D6E30B2C2F7F}" dt="2024-11-12T09:00:08.313" v="410"/>
          <ac:spMkLst>
            <pc:docMk/>
            <pc:sldMk cId="88657523" sldId="263"/>
            <ac:spMk id="12" creationId="{5B7778FC-632E-4DCA-A7CB-0D7731CCF970}"/>
          </ac:spMkLst>
        </pc:spChg>
        <pc:spChg chg="add del">
          <ac:chgData name="gaurav singh" userId="b5c36aed998a887e" providerId="Windows Live" clId="Web-{CFF86F34-03AB-0E1B-6EBE-D6E30B2C2F7F}" dt="2024-11-12T09:00:00.751" v="408"/>
          <ac:spMkLst>
            <pc:docMk/>
            <pc:sldMk cId="88657523" sldId="263"/>
            <ac:spMk id="14" creationId="{FA23A907-97FB-4A8F-880A-DD77401C4296}"/>
          </ac:spMkLst>
        </pc:spChg>
      </pc:sldChg>
      <pc:sldChg chg="addSp delSp modSp new mod modTransition setBg">
        <pc:chgData name="gaurav singh" userId="b5c36aed998a887e" providerId="Windows Live" clId="Web-{CFF86F34-03AB-0E1B-6EBE-D6E30B2C2F7F}" dt="2024-11-12T08:32:59.751" v="381"/>
        <pc:sldMkLst>
          <pc:docMk/>
          <pc:sldMk cId="1496946057" sldId="264"/>
        </pc:sldMkLst>
        <pc:spChg chg="mod">
          <ac:chgData name="gaurav singh" userId="b5c36aed998a887e" providerId="Windows Live" clId="Web-{CFF86F34-03AB-0E1B-6EBE-D6E30B2C2F7F}" dt="2024-11-12T07:33:57.698" v="224"/>
          <ac:spMkLst>
            <pc:docMk/>
            <pc:sldMk cId="1496946057" sldId="264"/>
            <ac:spMk id="2" creationId="{24CBF68B-B1C5-F6A8-EE30-DD02DBBFE8E9}"/>
          </ac:spMkLst>
        </pc:spChg>
        <pc:spChg chg="add del mod">
          <ac:chgData name="gaurav singh" userId="b5c36aed998a887e" providerId="Windows Live" clId="Web-{CFF86F34-03AB-0E1B-6EBE-D6E30B2C2F7F}" dt="2024-11-12T07:32:47.633" v="218"/>
          <ac:spMkLst>
            <pc:docMk/>
            <pc:sldMk cId="1496946057" sldId="264"/>
            <ac:spMk id="3" creationId="{80211B15-B3AD-6578-C199-B0B17B50D989}"/>
          </ac:spMkLst>
        </pc:spChg>
        <pc:spChg chg="add del">
          <ac:chgData name="gaurav singh" userId="b5c36aed998a887e" providerId="Windows Live" clId="Web-{CFF86F34-03AB-0E1B-6EBE-D6E30B2C2F7F}" dt="2024-11-12T07:32:47.633" v="218"/>
          <ac:spMkLst>
            <pc:docMk/>
            <pc:sldMk cId="1496946057" sldId="264"/>
            <ac:spMk id="9" creationId="{743AA782-23D1-4521-8CAD-47662984AA08}"/>
          </ac:spMkLst>
        </pc:spChg>
        <pc:spChg chg="add del">
          <ac:chgData name="gaurav singh" userId="b5c36aed998a887e" providerId="Windows Live" clId="Web-{CFF86F34-03AB-0E1B-6EBE-D6E30B2C2F7F}" dt="2024-11-12T07:32:47.633" v="218"/>
          <ac:spMkLst>
            <pc:docMk/>
            <pc:sldMk cId="1496946057" sldId="264"/>
            <ac:spMk id="11" creationId="{71877DBC-BB60-40F0-AC93-2ACDBAAE60CE}"/>
          </ac:spMkLst>
        </pc:spChg>
        <pc:spChg chg="add del">
          <ac:chgData name="gaurav singh" userId="b5c36aed998a887e" providerId="Windows Live" clId="Web-{CFF86F34-03AB-0E1B-6EBE-D6E30B2C2F7F}" dt="2024-11-12T07:32:01.726" v="213"/>
          <ac:spMkLst>
            <pc:docMk/>
            <pc:sldMk cId="1496946057" sldId="264"/>
            <ac:spMk id="16" creationId="{F13C74B1-5B17-4795-BED0-7140497B445A}"/>
          </ac:spMkLst>
        </pc:spChg>
        <pc:spChg chg="add del">
          <ac:chgData name="gaurav singh" userId="b5c36aed998a887e" providerId="Windows Live" clId="Web-{CFF86F34-03AB-0E1B-6EBE-D6E30B2C2F7F}" dt="2024-11-12T07:32:01.726" v="213"/>
          <ac:spMkLst>
            <pc:docMk/>
            <pc:sldMk cId="1496946057" sldId="264"/>
            <ac:spMk id="18" creationId="{D4974D33-8DC5-464E-8C6D-BE58F0669C17}"/>
          </ac:spMkLst>
        </pc:spChg>
        <pc:spChg chg="add del">
          <ac:chgData name="gaurav singh" userId="b5c36aed998a887e" providerId="Windows Live" clId="Web-{CFF86F34-03AB-0E1B-6EBE-D6E30B2C2F7F}" dt="2024-11-12T07:32:43.290" v="215"/>
          <ac:spMkLst>
            <pc:docMk/>
            <pc:sldMk cId="1496946057" sldId="264"/>
            <ac:spMk id="20" creationId="{743AA782-23D1-4521-8CAD-47662984AA08}"/>
          </ac:spMkLst>
        </pc:spChg>
        <pc:spChg chg="add del">
          <ac:chgData name="gaurav singh" userId="b5c36aed998a887e" providerId="Windows Live" clId="Web-{CFF86F34-03AB-0E1B-6EBE-D6E30B2C2F7F}" dt="2024-11-12T07:32:43.290" v="215"/>
          <ac:spMkLst>
            <pc:docMk/>
            <pc:sldMk cId="1496946057" sldId="264"/>
            <ac:spMk id="21" creationId="{71877DBC-BB60-40F0-AC93-2ACDBAAE60CE}"/>
          </ac:spMkLst>
        </pc:spChg>
        <pc:spChg chg="add del">
          <ac:chgData name="gaurav singh" userId="b5c36aed998a887e" providerId="Windows Live" clId="Web-{CFF86F34-03AB-0E1B-6EBE-D6E30B2C2F7F}" dt="2024-11-12T07:32:47.618" v="217"/>
          <ac:spMkLst>
            <pc:docMk/>
            <pc:sldMk cId="1496946057" sldId="264"/>
            <ac:spMk id="23" creationId="{D009D6D5-DAC2-4A8B-A17A-E206B9012D09}"/>
          </ac:spMkLst>
        </pc:spChg>
        <pc:spChg chg="add del">
          <ac:chgData name="gaurav singh" userId="b5c36aed998a887e" providerId="Windows Live" clId="Web-{CFF86F34-03AB-0E1B-6EBE-D6E30B2C2F7F}" dt="2024-11-12T07:32:47.618" v="217"/>
          <ac:spMkLst>
            <pc:docMk/>
            <pc:sldMk cId="1496946057" sldId="264"/>
            <ac:spMk id="24" creationId="{80211B15-B3AD-6578-C199-B0B17B50D989}"/>
          </ac:spMkLst>
        </pc:spChg>
        <pc:spChg chg="add del">
          <ac:chgData name="gaurav singh" userId="b5c36aed998a887e" providerId="Windows Live" clId="Web-{CFF86F34-03AB-0E1B-6EBE-D6E30B2C2F7F}" dt="2024-11-12T07:33:57.698" v="224"/>
          <ac:spMkLst>
            <pc:docMk/>
            <pc:sldMk cId="1496946057" sldId="264"/>
            <ac:spMk id="26" creationId="{743AA782-23D1-4521-8CAD-47662984AA08}"/>
          </ac:spMkLst>
        </pc:spChg>
        <pc:spChg chg="add del">
          <ac:chgData name="gaurav singh" userId="b5c36aed998a887e" providerId="Windows Live" clId="Web-{CFF86F34-03AB-0E1B-6EBE-D6E30B2C2F7F}" dt="2024-11-12T07:33:57.698" v="224"/>
          <ac:spMkLst>
            <pc:docMk/>
            <pc:sldMk cId="1496946057" sldId="264"/>
            <ac:spMk id="27" creationId="{650D18FE-0824-4A46-B22C-A86B52E5780A}"/>
          </ac:spMkLst>
        </pc:spChg>
        <pc:spChg chg="add mod">
          <ac:chgData name="gaurav singh" userId="b5c36aed998a887e" providerId="Windows Live" clId="Web-{CFF86F34-03AB-0E1B-6EBE-D6E30B2C2F7F}" dt="2024-11-12T07:34:20.371" v="228" actId="20577"/>
          <ac:spMkLst>
            <pc:docMk/>
            <pc:sldMk cId="1496946057" sldId="264"/>
            <ac:spMk id="28" creationId="{80211B15-B3AD-6578-C199-B0B17B50D989}"/>
          </ac:spMkLst>
        </pc:spChg>
        <pc:spChg chg="add">
          <ac:chgData name="gaurav singh" userId="b5c36aed998a887e" providerId="Windows Live" clId="Web-{CFF86F34-03AB-0E1B-6EBE-D6E30B2C2F7F}" dt="2024-11-12T07:33:57.698" v="224"/>
          <ac:spMkLst>
            <pc:docMk/>
            <pc:sldMk cId="1496946057" sldId="264"/>
            <ac:spMk id="33" creationId="{F13C74B1-5B17-4795-BED0-7140497B445A}"/>
          </ac:spMkLst>
        </pc:spChg>
        <pc:spChg chg="add">
          <ac:chgData name="gaurav singh" userId="b5c36aed998a887e" providerId="Windows Live" clId="Web-{CFF86F34-03AB-0E1B-6EBE-D6E30B2C2F7F}" dt="2024-11-12T07:33:57.698" v="224"/>
          <ac:spMkLst>
            <pc:docMk/>
            <pc:sldMk cId="1496946057" sldId="264"/>
            <ac:spMk id="35" creationId="{D4974D33-8DC5-464E-8C6D-BE58F0669C17}"/>
          </ac:spMkLst>
        </pc:spChg>
        <pc:graphicFrameChg chg="add del">
          <ac:chgData name="gaurav singh" userId="b5c36aed998a887e" providerId="Windows Live" clId="Web-{CFF86F34-03AB-0E1B-6EBE-D6E30B2C2F7F}" dt="2024-11-12T07:32:43.290" v="215"/>
          <ac:graphicFrameMkLst>
            <pc:docMk/>
            <pc:sldMk cId="1496946057" sldId="264"/>
            <ac:graphicFrameMk id="13" creationId="{1F6A97E5-6964-26F8-60AD-269414036112}"/>
          </ac:graphicFrameMkLst>
        </pc:graphicFrameChg>
        <pc:picChg chg="add mod">
          <ac:chgData name="gaurav singh" userId="b5c36aed998a887e" providerId="Windows Live" clId="Web-{CFF86F34-03AB-0E1B-6EBE-D6E30B2C2F7F}" dt="2024-11-12T07:33:57.698" v="224"/>
          <ac:picMkLst>
            <pc:docMk/>
            <pc:sldMk cId="1496946057" sldId="264"/>
            <ac:picMk id="4" creationId="{AD04886D-EF88-93C7-3BD0-62392C5E64F6}"/>
          </ac:picMkLst>
        </pc:picChg>
      </pc:sldChg>
      <pc:sldChg chg="addSp delSp modSp new mod modTransition setBg">
        <pc:chgData name="gaurav singh" userId="b5c36aed998a887e" providerId="Windows Live" clId="Web-{CFF86F34-03AB-0E1B-6EBE-D6E30B2C2F7F}" dt="2024-11-12T08:33:12.049" v="382"/>
        <pc:sldMkLst>
          <pc:docMk/>
          <pc:sldMk cId="2584415932" sldId="265"/>
        </pc:sldMkLst>
        <pc:spChg chg="mod ord">
          <ac:chgData name="gaurav singh" userId="b5c36aed998a887e" providerId="Windows Live" clId="Web-{CFF86F34-03AB-0E1B-6EBE-D6E30B2C2F7F}" dt="2024-11-12T07:43:49.296" v="247"/>
          <ac:spMkLst>
            <pc:docMk/>
            <pc:sldMk cId="2584415932" sldId="265"/>
            <ac:spMk id="2" creationId="{FE8895E1-20F2-F3BA-EE42-2616734119CC}"/>
          </ac:spMkLst>
        </pc:spChg>
        <pc:spChg chg="mod ord">
          <ac:chgData name="gaurav singh" userId="b5c36aed998a887e" providerId="Windows Live" clId="Web-{CFF86F34-03AB-0E1B-6EBE-D6E30B2C2F7F}" dt="2024-11-12T07:46:56.067" v="253" actId="20577"/>
          <ac:spMkLst>
            <pc:docMk/>
            <pc:sldMk cId="2584415932" sldId="265"/>
            <ac:spMk id="3" creationId="{998F425E-A63A-49F4-B63F-56E1815E1E5B}"/>
          </ac:spMkLst>
        </pc:spChg>
        <pc:spChg chg="add del">
          <ac:chgData name="gaurav singh" userId="b5c36aed998a887e" providerId="Windows Live" clId="Web-{CFF86F34-03AB-0E1B-6EBE-D6E30B2C2F7F}" dt="2024-11-12T07:43:17.310" v="242"/>
          <ac:spMkLst>
            <pc:docMk/>
            <pc:sldMk cId="2584415932" sldId="265"/>
            <ac:spMk id="10" creationId="{04695F26-39DB-450E-B464-9C76CD233B36}"/>
          </ac:spMkLst>
        </pc:spChg>
        <pc:spChg chg="add del">
          <ac:chgData name="gaurav singh" userId="b5c36aed998a887e" providerId="Windows Live" clId="Web-{CFF86F34-03AB-0E1B-6EBE-D6E30B2C2F7F}" dt="2024-11-12T07:43:17.310" v="242"/>
          <ac:spMkLst>
            <pc:docMk/>
            <pc:sldMk cId="2584415932" sldId="265"/>
            <ac:spMk id="12" creationId="{2F42E55F-A297-474F-AF2D-6D3A15822BCA}"/>
          </ac:spMkLst>
        </pc:spChg>
        <pc:spChg chg="add del">
          <ac:chgData name="gaurav singh" userId="b5c36aed998a887e" providerId="Windows Live" clId="Web-{CFF86F34-03AB-0E1B-6EBE-D6E30B2C2F7F}" dt="2024-11-12T07:43:26.420" v="244"/>
          <ac:spMkLst>
            <pc:docMk/>
            <pc:sldMk cId="2584415932" sldId="265"/>
            <ac:spMk id="23" creationId="{6B92FAF7-0AD3-4B47-9111-D0E9CD79E247}"/>
          </ac:spMkLst>
        </pc:spChg>
        <pc:spChg chg="add del">
          <ac:chgData name="gaurav singh" userId="b5c36aed998a887e" providerId="Windows Live" clId="Web-{CFF86F34-03AB-0E1B-6EBE-D6E30B2C2F7F}" dt="2024-11-12T07:43:49.280" v="246"/>
          <ac:spMkLst>
            <pc:docMk/>
            <pc:sldMk cId="2584415932" sldId="265"/>
            <ac:spMk id="27" creationId="{9D25F302-27C5-414F-97F8-6EA0A6C028BA}"/>
          </ac:spMkLst>
        </pc:spChg>
        <pc:spChg chg="add del">
          <ac:chgData name="gaurav singh" userId="b5c36aed998a887e" providerId="Windows Live" clId="Web-{CFF86F34-03AB-0E1B-6EBE-D6E30B2C2F7F}" dt="2024-11-12T07:43:49.280" v="246"/>
          <ac:spMkLst>
            <pc:docMk/>
            <pc:sldMk cId="2584415932" sldId="265"/>
            <ac:spMk id="28" creationId="{830A36F8-48C2-4842-A87B-8CE8DF4E7FD2}"/>
          </ac:spMkLst>
        </pc:spChg>
        <pc:spChg chg="add del">
          <ac:chgData name="gaurav singh" userId="b5c36aed998a887e" providerId="Windows Live" clId="Web-{CFF86F34-03AB-0E1B-6EBE-D6E30B2C2F7F}" dt="2024-11-12T07:43:49.280" v="246"/>
          <ac:spMkLst>
            <pc:docMk/>
            <pc:sldMk cId="2584415932" sldId="265"/>
            <ac:spMk id="29" creationId="{7F488E8B-4E1E-4402-8935-D4E6C02615C7}"/>
          </ac:spMkLst>
        </pc:spChg>
        <pc:spChg chg="add">
          <ac:chgData name="gaurav singh" userId="b5c36aed998a887e" providerId="Windows Live" clId="Web-{CFF86F34-03AB-0E1B-6EBE-D6E30B2C2F7F}" dt="2024-11-12T07:43:49.296" v="247"/>
          <ac:spMkLst>
            <pc:docMk/>
            <pc:sldMk cId="2584415932" sldId="265"/>
            <ac:spMk id="31" creationId="{04695F26-39DB-450E-B464-9C76CD233B36}"/>
          </ac:spMkLst>
        </pc:spChg>
        <pc:spChg chg="add">
          <ac:chgData name="gaurav singh" userId="b5c36aed998a887e" providerId="Windows Live" clId="Web-{CFF86F34-03AB-0E1B-6EBE-D6E30B2C2F7F}" dt="2024-11-12T07:43:49.296" v="247"/>
          <ac:spMkLst>
            <pc:docMk/>
            <pc:sldMk cId="2584415932" sldId="265"/>
            <ac:spMk id="32" creationId="{2F42E55F-A297-474F-AF2D-6D3A15822BCA}"/>
          </ac:spMkLst>
        </pc:spChg>
        <pc:grpChg chg="add del">
          <ac:chgData name="gaurav singh" userId="b5c36aed998a887e" providerId="Windows Live" clId="Web-{CFF86F34-03AB-0E1B-6EBE-D6E30B2C2F7F}" dt="2024-11-12T07:43:17.310" v="242"/>
          <ac:grpSpMkLst>
            <pc:docMk/>
            <pc:sldMk cId="2584415932" sldId="265"/>
            <ac:grpSpMk id="14" creationId="{972070F7-E065-4D60-8938-9FB8CDB8ACB0}"/>
          </ac:grpSpMkLst>
        </pc:grpChg>
        <pc:grpChg chg="add del">
          <ac:chgData name="gaurav singh" userId="b5c36aed998a887e" providerId="Windows Live" clId="Web-{CFF86F34-03AB-0E1B-6EBE-D6E30B2C2F7F}" dt="2024-11-12T07:43:26.420" v="244"/>
          <ac:grpSpMkLst>
            <pc:docMk/>
            <pc:sldMk cId="2584415932" sldId="265"/>
            <ac:grpSpMk id="18" creationId="{2786ABD8-AB9F-46F2-A7D9-36F1F7338CF9}"/>
          </ac:grpSpMkLst>
        </pc:grpChg>
        <pc:grpChg chg="add del">
          <ac:chgData name="gaurav singh" userId="b5c36aed998a887e" providerId="Windows Live" clId="Web-{CFF86F34-03AB-0E1B-6EBE-D6E30B2C2F7F}" dt="2024-11-12T07:43:26.420" v="244"/>
          <ac:grpSpMkLst>
            <pc:docMk/>
            <pc:sldMk cId="2584415932" sldId="265"/>
            <ac:grpSpMk id="24" creationId="{D6A77139-BADB-4B2C-BD41-B67A4D37D758}"/>
          </ac:grpSpMkLst>
        </pc:grpChg>
        <pc:grpChg chg="add">
          <ac:chgData name="gaurav singh" userId="b5c36aed998a887e" providerId="Windows Live" clId="Web-{CFF86F34-03AB-0E1B-6EBE-D6E30B2C2F7F}" dt="2024-11-12T07:43:49.296" v="247"/>
          <ac:grpSpMkLst>
            <pc:docMk/>
            <pc:sldMk cId="2584415932" sldId="265"/>
            <ac:grpSpMk id="33" creationId="{972070F7-E065-4D60-8938-9FB8CDB8ACB0}"/>
          </ac:grpSpMkLst>
        </pc:grpChg>
        <pc:picChg chg="add mod ord">
          <ac:chgData name="gaurav singh" userId="b5c36aed998a887e" providerId="Windows Live" clId="Web-{CFF86F34-03AB-0E1B-6EBE-D6E30B2C2F7F}" dt="2024-11-12T07:44:01.218" v="251" actId="1076"/>
          <ac:picMkLst>
            <pc:docMk/>
            <pc:sldMk cId="2584415932" sldId="265"/>
            <ac:picMk id="4" creationId="{4BB95C86-6812-EF13-1FC3-0C4E744FA746}"/>
          </ac:picMkLst>
        </pc:picChg>
        <pc:picChg chg="add mod">
          <ac:chgData name="gaurav singh" userId="b5c36aed998a887e" providerId="Windows Live" clId="Web-{CFF86F34-03AB-0E1B-6EBE-D6E30B2C2F7F}" dt="2024-11-12T07:43:52.390" v="248" actId="1076"/>
          <ac:picMkLst>
            <pc:docMk/>
            <pc:sldMk cId="2584415932" sldId="265"/>
            <ac:picMk id="5" creationId="{A55E79FE-6234-4E10-3613-F26446DA209A}"/>
          </ac:picMkLst>
        </pc:picChg>
      </pc:sldChg>
      <pc:sldChg chg="addSp delSp modSp new mod modTransition setBg">
        <pc:chgData name="gaurav singh" userId="b5c36aed998a887e" providerId="Windows Live" clId="Web-{CFF86F34-03AB-0E1B-6EBE-D6E30B2C2F7F}" dt="2024-11-12T08:33:25.143" v="383"/>
        <pc:sldMkLst>
          <pc:docMk/>
          <pc:sldMk cId="2935939221" sldId="266"/>
        </pc:sldMkLst>
        <pc:spChg chg="mod">
          <ac:chgData name="gaurav singh" userId="b5c36aed998a887e" providerId="Windows Live" clId="Web-{CFF86F34-03AB-0E1B-6EBE-D6E30B2C2F7F}" dt="2024-11-12T08:12:29.196" v="278"/>
          <ac:spMkLst>
            <pc:docMk/>
            <pc:sldMk cId="2935939221" sldId="266"/>
            <ac:spMk id="2" creationId="{B62F4D34-072C-9C73-2A7F-DEE31449220F}"/>
          </ac:spMkLst>
        </pc:spChg>
        <pc:spChg chg="mod">
          <ac:chgData name="gaurav singh" userId="b5c36aed998a887e" providerId="Windows Live" clId="Web-{CFF86F34-03AB-0E1B-6EBE-D6E30B2C2F7F}" dt="2024-11-12T08:13:32.698" v="286" actId="14100"/>
          <ac:spMkLst>
            <pc:docMk/>
            <pc:sldMk cId="2935939221" sldId="266"/>
            <ac:spMk id="3" creationId="{43D1FBD7-13C1-0192-F1DE-7D34AC58784F}"/>
          </ac:spMkLst>
        </pc:spChg>
        <pc:spChg chg="add del">
          <ac:chgData name="gaurav singh" userId="b5c36aed998a887e" providerId="Windows Live" clId="Web-{CFF86F34-03AB-0E1B-6EBE-D6E30B2C2F7F}" dt="2024-11-12T08:13:23.541" v="284"/>
          <ac:spMkLst>
            <pc:docMk/>
            <pc:sldMk cId="2935939221" sldId="266"/>
            <ac:spMk id="10" creationId="{A7AE9375-4664-4DB2-922D-2782A6E439AC}"/>
          </ac:spMkLst>
        </pc:spChg>
        <pc:spChg chg="add del">
          <ac:chgData name="gaurav singh" userId="b5c36aed998a887e" providerId="Windows Live" clId="Web-{CFF86F34-03AB-0E1B-6EBE-D6E30B2C2F7F}" dt="2024-11-12T08:13:23.541" v="284"/>
          <ac:spMkLst>
            <pc:docMk/>
            <pc:sldMk cId="2935939221" sldId="266"/>
            <ac:spMk id="14" creationId="{C87417AF-190E-4D6E-AFA6-7D3E84B0B430}"/>
          </ac:spMkLst>
        </pc:spChg>
        <pc:spChg chg="add del">
          <ac:chgData name="gaurav singh" userId="b5c36aed998a887e" providerId="Windows Live" clId="Web-{CFF86F34-03AB-0E1B-6EBE-D6E30B2C2F7F}" dt="2024-11-12T08:13:23.541" v="284"/>
          <ac:spMkLst>
            <pc:docMk/>
            <pc:sldMk cId="2935939221" sldId="266"/>
            <ac:spMk id="16" creationId="{80B30ED8-273E-4C07-8568-2FE5CC5C483D}"/>
          </ac:spMkLst>
        </pc:spChg>
        <pc:spChg chg="add">
          <ac:chgData name="gaurav singh" userId="b5c36aed998a887e" providerId="Windows Live" clId="Web-{CFF86F34-03AB-0E1B-6EBE-D6E30B2C2F7F}" dt="2024-11-12T08:13:23.541" v="284"/>
          <ac:spMkLst>
            <pc:docMk/>
            <pc:sldMk cId="2935939221" sldId="266"/>
            <ac:spMk id="21" creationId="{A7AE9375-4664-4DB2-922D-2782A6E439AC}"/>
          </ac:spMkLst>
        </pc:spChg>
        <pc:spChg chg="add">
          <ac:chgData name="gaurav singh" userId="b5c36aed998a887e" providerId="Windows Live" clId="Web-{CFF86F34-03AB-0E1B-6EBE-D6E30B2C2F7F}" dt="2024-11-12T08:13:23.541" v="284"/>
          <ac:spMkLst>
            <pc:docMk/>
            <pc:sldMk cId="2935939221" sldId="266"/>
            <ac:spMk id="25" creationId="{C87417AF-190E-4D6E-AFA6-7D3E84B0B430}"/>
          </ac:spMkLst>
        </pc:spChg>
        <pc:spChg chg="add">
          <ac:chgData name="gaurav singh" userId="b5c36aed998a887e" providerId="Windows Live" clId="Web-{CFF86F34-03AB-0E1B-6EBE-D6E30B2C2F7F}" dt="2024-11-12T08:13:23.541" v="284"/>
          <ac:spMkLst>
            <pc:docMk/>
            <pc:sldMk cId="2935939221" sldId="266"/>
            <ac:spMk id="27" creationId="{80B30ED8-273E-4C07-8568-2FE5CC5C483D}"/>
          </ac:spMkLst>
        </pc:spChg>
        <pc:picChg chg="add mod ord">
          <ac:chgData name="gaurav singh" userId="b5c36aed998a887e" providerId="Windows Live" clId="Web-{CFF86F34-03AB-0E1B-6EBE-D6E30B2C2F7F}" dt="2024-11-12T08:15:01.497" v="300" actId="1076"/>
          <ac:picMkLst>
            <pc:docMk/>
            <pc:sldMk cId="2935939221" sldId="266"/>
            <ac:picMk id="4" creationId="{6AE2662F-0629-C4A0-7A85-A28E442ACFF5}"/>
          </ac:picMkLst>
        </pc:picChg>
        <pc:picChg chg="add del mod">
          <ac:chgData name="gaurav singh" userId="b5c36aed998a887e" providerId="Windows Live" clId="Web-{CFF86F34-03AB-0E1B-6EBE-D6E30B2C2F7F}" dt="2024-11-12T08:13:02.400" v="279"/>
          <ac:picMkLst>
            <pc:docMk/>
            <pc:sldMk cId="2935939221" sldId="266"/>
            <ac:picMk id="5" creationId="{144B9F27-F781-C0BB-6FCF-8021C0CD26B8}"/>
          </ac:picMkLst>
        </pc:picChg>
        <pc:picChg chg="add mod">
          <ac:chgData name="gaurav singh" userId="b5c36aed998a887e" providerId="Windows Live" clId="Web-{CFF86F34-03AB-0E1B-6EBE-D6E30B2C2F7F}" dt="2024-11-12T08:14:31.153" v="295" actId="14100"/>
          <ac:picMkLst>
            <pc:docMk/>
            <pc:sldMk cId="2935939221" sldId="266"/>
            <ac:picMk id="6" creationId="{1651F9BC-D0EC-1690-629A-69EF328BBBCA}"/>
          </ac:picMkLst>
        </pc:picChg>
        <pc:cxnChg chg="add del">
          <ac:chgData name="gaurav singh" userId="b5c36aed998a887e" providerId="Windows Live" clId="Web-{CFF86F34-03AB-0E1B-6EBE-D6E30B2C2F7F}" dt="2024-11-12T08:13:23.541" v="284"/>
          <ac:cxnSpMkLst>
            <pc:docMk/>
            <pc:sldMk cId="2935939221" sldId="266"/>
            <ac:cxnSpMk id="12" creationId="{EE504C98-6397-41C1-A8D8-2D9C4ED307E0}"/>
          </ac:cxnSpMkLst>
        </pc:cxnChg>
        <pc:cxnChg chg="add">
          <ac:chgData name="gaurav singh" userId="b5c36aed998a887e" providerId="Windows Live" clId="Web-{CFF86F34-03AB-0E1B-6EBE-D6E30B2C2F7F}" dt="2024-11-12T08:13:23.541" v="284"/>
          <ac:cxnSpMkLst>
            <pc:docMk/>
            <pc:sldMk cId="2935939221" sldId="266"/>
            <ac:cxnSpMk id="23" creationId="{EE504C98-6397-41C1-A8D8-2D9C4ED307E0}"/>
          </ac:cxnSpMkLst>
        </pc:cxnChg>
      </pc:sldChg>
      <pc:sldChg chg="addSp delSp modSp new mod ord modTransition setBg">
        <pc:chgData name="gaurav singh" userId="b5c36aed998a887e" providerId="Windows Live" clId="Web-{CFF86F34-03AB-0E1B-6EBE-D6E30B2C2F7F}" dt="2024-11-12T08:33:31.909" v="384"/>
        <pc:sldMkLst>
          <pc:docMk/>
          <pc:sldMk cId="1692164951" sldId="267"/>
        </pc:sldMkLst>
        <pc:spChg chg="mod">
          <ac:chgData name="gaurav singh" userId="b5c36aed998a887e" providerId="Windows Live" clId="Web-{CFF86F34-03AB-0E1B-6EBE-D6E30B2C2F7F}" dt="2024-11-12T08:22:14.402" v="339" actId="1076"/>
          <ac:spMkLst>
            <pc:docMk/>
            <pc:sldMk cId="1692164951" sldId="267"/>
            <ac:spMk id="2" creationId="{87C7E42C-98B6-A210-EEC9-6810445B3FBE}"/>
          </ac:spMkLst>
        </pc:spChg>
        <pc:spChg chg="mod ord">
          <ac:chgData name="gaurav singh" userId="b5c36aed998a887e" providerId="Windows Live" clId="Web-{CFF86F34-03AB-0E1B-6EBE-D6E30B2C2F7F}" dt="2024-11-12T08:22:08.730" v="338" actId="1076"/>
          <ac:spMkLst>
            <pc:docMk/>
            <pc:sldMk cId="1692164951" sldId="267"/>
            <ac:spMk id="3" creationId="{BEC255D0-7955-69ED-DCDC-307AB4EBEEC8}"/>
          </ac:spMkLst>
        </pc:spChg>
        <pc:spChg chg="add del">
          <ac:chgData name="gaurav singh" userId="b5c36aed998a887e" providerId="Windows Live" clId="Web-{CFF86F34-03AB-0E1B-6EBE-D6E30B2C2F7F}" dt="2024-11-12T08:19:21.506" v="314"/>
          <ac:spMkLst>
            <pc:docMk/>
            <pc:sldMk cId="1692164951" sldId="267"/>
            <ac:spMk id="10" creationId="{5C8908E2-EE49-44D2-9428-A28D2312A8D5}"/>
          </ac:spMkLst>
        </pc:spChg>
        <pc:spChg chg="add del">
          <ac:chgData name="gaurav singh" userId="b5c36aed998a887e" providerId="Windows Live" clId="Web-{CFF86F34-03AB-0E1B-6EBE-D6E30B2C2F7F}" dt="2024-11-12T08:19:21.506" v="314"/>
          <ac:spMkLst>
            <pc:docMk/>
            <pc:sldMk cId="1692164951" sldId="267"/>
            <ac:spMk id="16" creationId="{06139FFD-DF39-4EF5-A0DD-4FAC80228BD7}"/>
          </ac:spMkLst>
        </pc:spChg>
        <pc:spChg chg="add del">
          <ac:chgData name="gaurav singh" userId="b5c36aed998a887e" providerId="Windows Live" clId="Web-{CFF86F34-03AB-0E1B-6EBE-D6E30B2C2F7F}" dt="2024-11-12T08:19:21.506" v="314"/>
          <ac:spMkLst>
            <pc:docMk/>
            <pc:sldMk cId="1692164951" sldId="267"/>
            <ac:spMk id="18" creationId="{ED888B23-07FA-482A-96DF-47E31AF1A603}"/>
          </ac:spMkLst>
        </pc:spChg>
        <pc:spChg chg="add del">
          <ac:chgData name="gaurav singh" userId="b5c36aed998a887e" providerId="Windows Live" clId="Web-{CFF86F34-03AB-0E1B-6EBE-D6E30B2C2F7F}" dt="2024-11-12T08:20:13.867" v="321"/>
          <ac:spMkLst>
            <pc:docMk/>
            <pc:sldMk cId="1692164951" sldId="267"/>
            <ac:spMk id="28" creationId="{5A0118C5-4F8D-4CF4-BADD-53FEACC6C42A}"/>
          </ac:spMkLst>
        </pc:spChg>
        <pc:spChg chg="add del">
          <ac:chgData name="gaurav singh" userId="b5c36aed998a887e" providerId="Windows Live" clId="Web-{CFF86F34-03AB-0E1B-6EBE-D6E30B2C2F7F}" dt="2024-11-12T08:20:13.867" v="321"/>
          <ac:spMkLst>
            <pc:docMk/>
            <pc:sldMk cId="1692164951" sldId="267"/>
            <ac:spMk id="30" creationId="{EAED1919-54A1-41C9-B30B-A3FF3F58E38B}"/>
          </ac:spMkLst>
        </pc:spChg>
        <pc:spChg chg="add del">
          <ac:chgData name="gaurav singh" userId="b5c36aed998a887e" providerId="Windows Live" clId="Web-{CFF86F34-03AB-0E1B-6EBE-D6E30B2C2F7F}" dt="2024-11-12T08:20:13.867" v="321"/>
          <ac:spMkLst>
            <pc:docMk/>
            <pc:sldMk cId="1692164951" sldId="267"/>
            <ac:spMk id="36" creationId="{FFFEB18F-F81F-4CED-BE64-EB888A77C3B8}"/>
          </ac:spMkLst>
        </pc:spChg>
        <pc:spChg chg="add del">
          <ac:chgData name="gaurav singh" userId="b5c36aed998a887e" providerId="Windows Live" clId="Web-{CFF86F34-03AB-0E1B-6EBE-D6E30B2C2F7F}" dt="2024-11-12T08:20:19.727" v="323"/>
          <ac:spMkLst>
            <pc:docMk/>
            <pc:sldMk cId="1692164951" sldId="267"/>
            <ac:spMk id="213" creationId="{9D25F302-27C5-414F-97F8-6EA0A6C028BA}"/>
          </ac:spMkLst>
        </pc:spChg>
        <pc:spChg chg="add del">
          <ac:chgData name="gaurav singh" userId="b5c36aed998a887e" providerId="Windows Live" clId="Web-{CFF86F34-03AB-0E1B-6EBE-D6E30B2C2F7F}" dt="2024-11-12T08:20:19.727" v="323"/>
          <ac:spMkLst>
            <pc:docMk/>
            <pc:sldMk cId="1692164951" sldId="267"/>
            <ac:spMk id="214" creationId="{830A36F8-48C2-4842-A87B-8CE8DF4E7FD2}"/>
          </ac:spMkLst>
        </pc:spChg>
        <pc:spChg chg="add del">
          <ac:chgData name="gaurav singh" userId="b5c36aed998a887e" providerId="Windows Live" clId="Web-{CFF86F34-03AB-0E1B-6EBE-D6E30B2C2F7F}" dt="2024-11-12T08:20:19.727" v="323"/>
          <ac:spMkLst>
            <pc:docMk/>
            <pc:sldMk cId="1692164951" sldId="267"/>
            <ac:spMk id="215" creationId="{8F451A30-466B-4996-9BA5-CD6ABCC6D558}"/>
          </ac:spMkLst>
        </pc:spChg>
        <pc:spChg chg="add">
          <ac:chgData name="gaurav singh" userId="b5c36aed998a887e" providerId="Windows Live" clId="Web-{CFF86F34-03AB-0E1B-6EBE-D6E30B2C2F7F}" dt="2024-11-12T08:20:19.742" v="324"/>
          <ac:spMkLst>
            <pc:docMk/>
            <pc:sldMk cId="1692164951" sldId="267"/>
            <ac:spMk id="217" creationId="{8B3A2D1A-45FC-4F95-B150-1C13EF2F6D09}"/>
          </ac:spMkLst>
        </pc:spChg>
        <pc:spChg chg="add">
          <ac:chgData name="gaurav singh" userId="b5c36aed998a887e" providerId="Windows Live" clId="Web-{CFF86F34-03AB-0E1B-6EBE-D6E30B2C2F7F}" dt="2024-11-12T08:20:19.742" v="324"/>
          <ac:spMkLst>
            <pc:docMk/>
            <pc:sldMk cId="1692164951" sldId="267"/>
            <ac:spMk id="218" creationId="{39C3C864-C625-4883-B868-9A4C470F4DD5}"/>
          </ac:spMkLst>
        </pc:spChg>
        <pc:grpChg chg="add del">
          <ac:chgData name="gaurav singh" userId="b5c36aed998a887e" providerId="Windows Live" clId="Web-{CFF86F34-03AB-0E1B-6EBE-D6E30B2C2F7F}" dt="2024-11-12T08:19:21.506" v="314"/>
          <ac:grpSpMkLst>
            <pc:docMk/>
            <pc:sldMk cId="1692164951" sldId="267"/>
            <ac:grpSpMk id="12" creationId="{BE9A4F3D-8A9F-44A7-B84A-C6201B5B01C0}"/>
          </ac:grpSpMkLst>
        </pc:grpChg>
        <pc:grpChg chg="add del">
          <ac:chgData name="gaurav singh" userId="b5c36aed998a887e" providerId="Windows Live" clId="Web-{CFF86F34-03AB-0E1B-6EBE-D6E30B2C2F7F}" dt="2024-11-12T08:20:13.867" v="321"/>
          <ac:grpSpMkLst>
            <pc:docMk/>
            <pc:sldMk cId="1692164951" sldId="267"/>
            <ac:grpSpMk id="32" creationId="{C4751043-2EE3-4222-9979-8E61D93DA8DC}"/>
          </ac:grpSpMkLst>
        </pc:grpChg>
        <pc:grpChg chg="add del">
          <ac:chgData name="gaurav singh" userId="b5c36aed998a887e" providerId="Windows Live" clId="Web-{CFF86F34-03AB-0E1B-6EBE-D6E30B2C2F7F}" dt="2024-11-12T08:20:13.867" v="321"/>
          <ac:grpSpMkLst>
            <pc:docMk/>
            <pc:sldMk cId="1692164951" sldId="267"/>
            <ac:grpSpMk id="38" creationId="{00E015F5-1A99-4E40-BC3D-7707802996B5}"/>
          </ac:grpSpMkLst>
        </pc:grpChg>
        <pc:grpChg chg="add del">
          <ac:chgData name="gaurav singh" userId="b5c36aed998a887e" providerId="Windows Live" clId="Web-{CFF86F34-03AB-0E1B-6EBE-D6E30B2C2F7F}" dt="2024-11-12T08:20:13.867" v="321"/>
          <ac:grpSpMkLst>
            <pc:docMk/>
            <pc:sldMk cId="1692164951" sldId="267"/>
            <ac:grpSpMk id="42" creationId="{5468B3A9-705E-43C3-A742-0619B0D8F2EE}"/>
          </ac:grpSpMkLst>
        </pc:grpChg>
        <pc:picChg chg="add del mod">
          <ac:chgData name="gaurav singh" userId="b5c36aed998a887e" providerId="Windows Live" clId="Web-{CFF86F34-03AB-0E1B-6EBE-D6E30B2C2F7F}" dt="2024-11-12T08:19:32.350" v="315"/>
          <ac:picMkLst>
            <pc:docMk/>
            <pc:sldMk cId="1692164951" sldId="267"/>
            <ac:picMk id="4" creationId="{EB803A30-2D77-0B59-9627-D8D51AB8BBDE}"/>
          </ac:picMkLst>
        </pc:picChg>
        <pc:picChg chg="add del mod ord">
          <ac:chgData name="gaurav singh" userId="b5c36aed998a887e" providerId="Windows Live" clId="Web-{CFF86F34-03AB-0E1B-6EBE-D6E30B2C2F7F}" dt="2024-11-12T08:19:35.022" v="316"/>
          <ac:picMkLst>
            <pc:docMk/>
            <pc:sldMk cId="1692164951" sldId="267"/>
            <ac:picMk id="5" creationId="{E0D93AAC-5E5C-BB6E-3043-273F1711FD84}"/>
          </ac:picMkLst>
        </pc:picChg>
        <pc:picChg chg="add mod ord">
          <ac:chgData name="gaurav singh" userId="b5c36aed998a887e" providerId="Windows Live" clId="Web-{CFF86F34-03AB-0E1B-6EBE-D6E30B2C2F7F}" dt="2024-11-12T08:20:53.712" v="331" actId="14100"/>
          <ac:picMkLst>
            <pc:docMk/>
            <pc:sldMk cId="1692164951" sldId="267"/>
            <ac:picMk id="6" creationId="{E2B57EC1-138E-7336-1D2D-760AFAE86893}"/>
          </ac:picMkLst>
        </pc:picChg>
        <pc:picChg chg="add mod">
          <ac:chgData name="gaurav singh" userId="b5c36aed998a887e" providerId="Windows Live" clId="Web-{CFF86F34-03AB-0E1B-6EBE-D6E30B2C2F7F}" dt="2024-11-12T08:22:19.621" v="340" actId="1076"/>
          <ac:picMkLst>
            <pc:docMk/>
            <pc:sldMk cId="1692164951" sldId="267"/>
            <ac:picMk id="7" creationId="{A693DEFD-C6AD-1C27-8269-F232EF4CDB3C}"/>
          </ac:picMkLst>
        </pc:picChg>
        <pc:cxnChg chg="add del">
          <ac:chgData name="gaurav singh" userId="b5c36aed998a887e" providerId="Windows Live" clId="Web-{CFF86F34-03AB-0E1B-6EBE-D6E30B2C2F7F}" dt="2024-11-12T08:20:19.742" v="324"/>
          <ac:cxnSpMkLst>
            <pc:docMk/>
            <pc:sldMk cId="1692164951" sldId="267"/>
            <ac:cxnSpMk id="23" creationId="{8C670C15-4E55-021E-79EA-BFCE4A460DFD}"/>
          </ac:cxnSpMkLst>
        </pc:cxnChg>
      </pc:sldChg>
      <pc:sldChg chg="addSp delSp modSp new mod setBg">
        <pc:chgData name="gaurav singh" userId="b5c36aed998a887e" providerId="Windows Live" clId="Web-{CFF86F34-03AB-0E1B-6EBE-D6E30B2C2F7F}" dt="2024-11-12T08:28:20.727" v="374" actId="14100"/>
        <pc:sldMkLst>
          <pc:docMk/>
          <pc:sldMk cId="1744437634" sldId="268"/>
        </pc:sldMkLst>
        <pc:spChg chg="mod">
          <ac:chgData name="gaurav singh" userId="b5c36aed998a887e" providerId="Windows Live" clId="Web-{CFF86F34-03AB-0E1B-6EBE-D6E30B2C2F7F}" dt="2024-11-12T08:27:52.726" v="367"/>
          <ac:spMkLst>
            <pc:docMk/>
            <pc:sldMk cId="1744437634" sldId="268"/>
            <ac:spMk id="2" creationId="{C457A914-0B57-5754-85CB-EE1EBE2D39D4}"/>
          </ac:spMkLst>
        </pc:spChg>
        <pc:spChg chg="add del mod">
          <ac:chgData name="gaurav singh" userId="b5c36aed998a887e" providerId="Windows Live" clId="Web-{CFF86F34-03AB-0E1B-6EBE-D6E30B2C2F7F}" dt="2024-11-12T08:27:52.726" v="367"/>
          <ac:spMkLst>
            <pc:docMk/>
            <pc:sldMk cId="1744437634" sldId="268"/>
            <ac:spMk id="3" creationId="{D4D09100-17F5-4E71-7E8F-A82D9D67EB63}"/>
          </ac:spMkLst>
        </pc:spChg>
        <pc:spChg chg="add del">
          <ac:chgData name="gaurav singh" userId="b5c36aed998a887e" providerId="Windows Live" clId="Web-{CFF86F34-03AB-0E1B-6EBE-D6E30B2C2F7F}" dt="2024-11-12T08:26:52.911" v="360"/>
          <ac:spMkLst>
            <pc:docMk/>
            <pc:sldMk cId="1744437634" sldId="268"/>
            <ac:spMk id="11" creationId="{03AF1C04-3FEF-41BD-BB84-2F263765BEBC}"/>
          </ac:spMkLst>
        </pc:spChg>
        <pc:spChg chg="add">
          <ac:chgData name="gaurav singh" userId="b5c36aed998a887e" providerId="Windows Live" clId="Web-{CFF86F34-03AB-0E1B-6EBE-D6E30B2C2F7F}" dt="2024-11-12T08:27:52.726" v="367"/>
          <ac:spMkLst>
            <pc:docMk/>
            <pc:sldMk cId="1744437634" sldId="268"/>
            <ac:spMk id="16" creationId="{149FB5C3-7336-4FE0-A30C-CC0A3646D499}"/>
          </ac:spMkLst>
        </pc:spChg>
        <pc:spChg chg="add">
          <ac:chgData name="gaurav singh" userId="b5c36aed998a887e" providerId="Windows Live" clId="Web-{CFF86F34-03AB-0E1B-6EBE-D6E30B2C2F7F}" dt="2024-11-12T08:27:52.726" v="367"/>
          <ac:spMkLst>
            <pc:docMk/>
            <pc:sldMk cId="1744437634" sldId="268"/>
            <ac:spMk id="19" creationId="{1382A32C-5B0C-4B1C-A074-76C6DBCC9F87}"/>
          </ac:spMkLst>
        </pc:spChg>
        <pc:spChg chg="add">
          <ac:chgData name="gaurav singh" userId="b5c36aed998a887e" providerId="Windows Live" clId="Web-{CFF86F34-03AB-0E1B-6EBE-D6E30B2C2F7F}" dt="2024-11-12T08:27:52.726" v="367"/>
          <ac:spMkLst>
            <pc:docMk/>
            <pc:sldMk cId="1744437634" sldId="268"/>
            <ac:spMk id="20" creationId="{0DA909B4-15FF-46A6-8A7F-7AEF977FE9ED}"/>
          </ac:spMkLst>
        </pc:spChg>
        <pc:spChg chg="add">
          <ac:chgData name="gaurav singh" userId="b5c36aed998a887e" providerId="Windows Live" clId="Web-{CFF86F34-03AB-0E1B-6EBE-D6E30B2C2F7F}" dt="2024-11-12T08:27:52.726" v="367"/>
          <ac:spMkLst>
            <pc:docMk/>
            <pc:sldMk cId="1744437634" sldId="268"/>
            <ac:spMk id="22" creationId="{D4D09100-17F5-4E71-7E8F-A82D9D67EB63}"/>
          </ac:spMkLst>
        </pc:spChg>
        <pc:grpChg chg="add del">
          <ac:chgData name="gaurav singh" userId="b5c36aed998a887e" providerId="Windows Live" clId="Web-{CFF86F34-03AB-0E1B-6EBE-D6E30B2C2F7F}" dt="2024-11-12T08:26:52.911" v="360"/>
          <ac:grpSpMkLst>
            <pc:docMk/>
            <pc:sldMk cId="1744437634" sldId="268"/>
            <ac:grpSpMk id="13" creationId="{094DE5E8-C080-45A4-B2F4-8FE7D8F8EEE8}"/>
          </ac:grpSpMkLst>
        </pc:grpChg>
        <pc:grpChg chg="add del">
          <ac:chgData name="gaurav singh" userId="b5c36aed998a887e" providerId="Windows Live" clId="Web-{CFF86F34-03AB-0E1B-6EBE-D6E30B2C2F7F}" dt="2024-11-12T08:26:52.911" v="360"/>
          <ac:grpSpMkLst>
            <pc:docMk/>
            <pc:sldMk cId="1744437634" sldId="268"/>
            <ac:grpSpMk id="17" creationId="{9A28EBCD-582B-4E3B-AB95-15EA16034C64}"/>
          </ac:grpSpMkLst>
        </pc:grpChg>
        <pc:grpChg chg="add">
          <ac:chgData name="gaurav singh" userId="b5c36aed998a887e" providerId="Windows Live" clId="Web-{CFF86F34-03AB-0E1B-6EBE-D6E30B2C2F7F}" dt="2024-11-12T08:27:52.726" v="367"/>
          <ac:grpSpMkLst>
            <pc:docMk/>
            <pc:sldMk cId="1744437634" sldId="268"/>
            <ac:grpSpMk id="18" creationId="{19A6B5CE-CB1D-48EE-8B43-E952235C8371}"/>
          </ac:grpSpMkLst>
        </pc:grpChg>
        <pc:grpChg chg="add del">
          <ac:chgData name="gaurav singh" userId="b5c36aed998a887e" providerId="Windows Live" clId="Web-{CFF86F34-03AB-0E1B-6EBE-D6E30B2C2F7F}" dt="2024-11-12T08:26:52.911" v="360"/>
          <ac:grpSpMkLst>
            <pc:docMk/>
            <pc:sldMk cId="1744437634" sldId="268"/>
            <ac:grpSpMk id="21" creationId="{E27AF472-EAE3-4572-AB69-B92BD10DBC6D}"/>
          </ac:grpSpMkLst>
        </pc:grpChg>
        <pc:graphicFrameChg chg="add del">
          <ac:chgData name="gaurav singh" userId="b5c36aed998a887e" providerId="Windows Live" clId="Web-{CFF86F34-03AB-0E1B-6EBE-D6E30B2C2F7F}" dt="2024-11-12T08:27:20.850" v="362"/>
          <ac:graphicFrameMkLst>
            <pc:docMk/>
            <pc:sldMk cId="1744437634" sldId="268"/>
            <ac:graphicFrameMk id="8" creationId="{14F17A1E-06A8-E3E4-1364-D85B2641B919}"/>
          </ac:graphicFrameMkLst>
        </pc:graphicFrameChg>
        <pc:graphicFrameChg chg="add del">
          <ac:chgData name="gaurav singh" userId="b5c36aed998a887e" providerId="Windows Live" clId="Web-{CFF86F34-03AB-0E1B-6EBE-D6E30B2C2F7F}" dt="2024-11-12T08:27:32.413" v="364"/>
          <ac:graphicFrameMkLst>
            <pc:docMk/>
            <pc:sldMk cId="1744437634" sldId="268"/>
            <ac:graphicFrameMk id="10" creationId="{0B2DD745-67C0-95FC-2C97-2F6E20E9C1A8}"/>
          </ac:graphicFrameMkLst>
        </pc:graphicFrameChg>
        <pc:graphicFrameChg chg="add del">
          <ac:chgData name="gaurav singh" userId="b5c36aed998a887e" providerId="Windows Live" clId="Web-{CFF86F34-03AB-0E1B-6EBE-D6E30B2C2F7F}" dt="2024-11-12T08:27:52.710" v="366"/>
          <ac:graphicFrameMkLst>
            <pc:docMk/>
            <pc:sldMk cId="1744437634" sldId="268"/>
            <ac:graphicFrameMk id="12" creationId="{6E91F831-8DE2-F266-E552-EDABBDD7A3D8}"/>
          </ac:graphicFrameMkLst>
        </pc:graphicFrameChg>
        <pc:picChg chg="add del mod">
          <ac:chgData name="gaurav singh" userId="b5c36aed998a887e" providerId="Windows Live" clId="Web-{CFF86F34-03AB-0E1B-6EBE-D6E30B2C2F7F}" dt="2024-11-12T08:25:37.518" v="352"/>
          <ac:picMkLst>
            <pc:docMk/>
            <pc:sldMk cId="1744437634" sldId="268"/>
            <ac:picMk id="4" creationId="{FFFCE6F4-84E4-0B59-AEE2-42B72CB41F7D}"/>
          </ac:picMkLst>
        </pc:picChg>
        <pc:picChg chg="add mod ord">
          <ac:chgData name="gaurav singh" userId="b5c36aed998a887e" providerId="Windows Live" clId="Web-{CFF86F34-03AB-0E1B-6EBE-D6E30B2C2F7F}" dt="2024-11-12T08:28:20.727" v="374" actId="14100"/>
          <ac:picMkLst>
            <pc:docMk/>
            <pc:sldMk cId="1744437634" sldId="268"/>
            <ac:picMk id="5" creationId="{761EF89F-3927-2568-8B95-905758127C68}"/>
          </ac:picMkLst>
        </pc:picChg>
        <pc:picChg chg="add mod ord">
          <ac:chgData name="gaurav singh" userId="b5c36aed998a887e" providerId="Windows Live" clId="Web-{CFF86F34-03AB-0E1B-6EBE-D6E30B2C2F7F}" dt="2024-11-12T08:28:14.680" v="373" actId="14100"/>
          <ac:picMkLst>
            <pc:docMk/>
            <pc:sldMk cId="1744437634" sldId="268"/>
            <ac:picMk id="6" creationId="{2EEF1179-E9EF-39D4-B018-996A9CAD17D8}"/>
          </ac:picMkLst>
        </pc:picChg>
      </pc:sldChg>
      <pc:sldChg chg="addSp delSp modSp new mod ord setBg">
        <pc:chgData name="gaurav singh" userId="b5c36aed998a887e" providerId="Windows Live" clId="Web-{CFF86F34-03AB-0E1B-6EBE-D6E30B2C2F7F}" dt="2024-11-12T09:37:28.168" v="442" actId="20577"/>
        <pc:sldMkLst>
          <pc:docMk/>
          <pc:sldMk cId="126811331" sldId="269"/>
        </pc:sldMkLst>
        <pc:spChg chg="mod">
          <ac:chgData name="gaurav singh" userId="b5c36aed998a887e" providerId="Windows Live" clId="Web-{CFF86F34-03AB-0E1B-6EBE-D6E30B2C2F7F}" dt="2024-11-12T09:11:08.507" v="434"/>
          <ac:spMkLst>
            <pc:docMk/>
            <pc:sldMk cId="126811331" sldId="269"/>
            <ac:spMk id="2" creationId="{DADEC15C-8B52-77F8-4AA1-95D30F5FF1DE}"/>
          </ac:spMkLst>
        </pc:spChg>
        <pc:spChg chg="mod">
          <ac:chgData name="gaurav singh" userId="b5c36aed998a887e" providerId="Windows Live" clId="Web-{CFF86F34-03AB-0E1B-6EBE-D6E30B2C2F7F}" dt="2024-11-12T09:37:28.168" v="442" actId="20577"/>
          <ac:spMkLst>
            <pc:docMk/>
            <pc:sldMk cId="126811331" sldId="269"/>
            <ac:spMk id="3" creationId="{7B020865-5721-5197-C79B-71802A435392}"/>
          </ac:spMkLst>
        </pc:spChg>
        <pc:spChg chg="add del">
          <ac:chgData name="gaurav singh" userId="b5c36aed998a887e" providerId="Windows Live" clId="Web-{CFF86F34-03AB-0E1B-6EBE-D6E30B2C2F7F}" dt="2024-11-12T09:11:08.491" v="433"/>
          <ac:spMkLst>
            <pc:docMk/>
            <pc:sldMk cId="126811331" sldId="269"/>
            <ac:spMk id="8" creationId="{09588DA8-065E-4F6F-8EFD-43104AB2E0CF}"/>
          </ac:spMkLst>
        </pc:spChg>
        <pc:spChg chg="add del">
          <ac:chgData name="gaurav singh" userId="b5c36aed998a887e" providerId="Windows Live" clId="Web-{CFF86F34-03AB-0E1B-6EBE-D6E30B2C2F7F}" dt="2024-11-12T09:11:08.491" v="433"/>
          <ac:spMkLst>
            <pc:docMk/>
            <pc:sldMk cId="126811331" sldId="269"/>
            <ac:spMk id="10" creationId="{C4285719-470E-454C-AF62-8323075F1F5B}"/>
          </ac:spMkLst>
        </pc:spChg>
        <pc:spChg chg="add del">
          <ac:chgData name="gaurav singh" userId="b5c36aed998a887e" providerId="Windows Live" clId="Web-{CFF86F34-03AB-0E1B-6EBE-D6E30B2C2F7F}" dt="2024-11-12T09:11:08.491" v="433"/>
          <ac:spMkLst>
            <pc:docMk/>
            <pc:sldMk cId="126811331" sldId="269"/>
            <ac:spMk id="12" creationId="{CD9FE4EF-C4D8-49A0-B2FF-81D8DB7D8A24}"/>
          </ac:spMkLst>
        </pc:spChg>
        <pc:spChg chg="add del">
          <ac:chgData name="gaurav singh" userId="b5c36aed998a887e" providerId="Windows Live" clId="Web-{CFF86F34-03AB-0E1B-6EBE-D6E30B2C2F7F}" dt="2024-11-12T09:11:08.491" v="433"/>
          <ac:spMkLst>
            <pc:docMk/>
            <pc:sldMk cId="126811331" sldId="269"/>
            <ac:spMk id="14" creationId="{4300840D-0A0B-4512-BACA-B439D5B9C57C}"/>
          </ac:spMkLst>
        </pc:spChg>
        <pc:spChg chg="add del">
          <ac:chgData name="gaurav singh" userId="b5c36aed998a887e" providerId="Windows Live" clId="Web-{CFF86F34-03AB-0E1B-6EBE-D6E30B2C2F7F}" dt="2024-11-12T09:11:08.491" v="433"/>
          <ac:spMkLst>
            <pc:docMk/>
            <pc:sldMk cId="126811331" sldId="269"/>
            <ac:spMk id="16" creationId="{D2B78728-A580-49A7-84F9-6EF6F583ADE0}"/>
          </ac:spMkLst>
        </pc:spChg>
        <pc:spChg chg="add del">
          <ac:chgData name="gaurav singh" userId="b5c36aed998a887e" providerId="Windows Live" clId="Web-{CFF86F34-03AB-0E1B-6EBE-D6E30B2C2F7F}" dt="2024-11-12T09:11:08.491" v="433"/>
          <ac:spMkLst>
            <pc:docMk/>
            <pc:sldMk cId="126811331" sldId="269"/>
            <ac:spMk id="18" creationId="{38FAA1A1-D861-433F-88FA-1E9D6FD31D11}"/>
          </ac:spMkLst>
        </pc:spChg>
        <pc:spChg chg="add del">
          <ac:chgData name="gaurav singh" userId="b5c36aed998a887e" providerId="Windows Live" clId="Web-{CFF86F34-03AB-0E1B-6EBE-D6E30B2C2F7F}" dt="2024-11-12T09:11:08.491" v="433"/>
          <ac:spMkLst>
            <pc:docMk/>
            <pc:sldMk cId="126811331" sldId="269"/>
            <ac:spMk id="20" creationId="{8D71EDA1-87BF-4D5D-AB79-F346FD19278A}"/>
          </ac:spMkLst>
        </pc:spChg>
        <pc:spChg chg="add">
          <ac:chgData name="gaurav singh" userId="b5c36aed998a887e" providerId="Windows Live" clId="Web-{CFF86F34-03AB-0E1B-6EBE-D6E30B2C2F7F}" dt="2024-11-12T09:11:08.507" v="434"/>
          <ac:spMkLst>
            <pc:docMk/>
            <pc:sldMk cId="126811331" sldId="269"/>
            <ac:spMk id="22" creationId="{100EDD19-6802-4EC3-95CE-CFFAB042CFD6}"/>
          </ac:spMkLst>
        </pc:spChg>
        <pc:spChg chg="add">
          <ac:chgData name="gaurav singh" userId="b5c36aed998a887e" providerId="Windows Live" clId="Web-{CFF86F34-03AB-0E1B-6EBE-D6E30B2C2F7F}" dt="2024-11-12T09:11:08.507" v="434"/>
          <ac:spMkLst>
            <pc:docMk/>
            <pc:sldMk cId="126811331" sldId="269"/>
            <ac:spMk id="23" creationId="{DB17E863-922E-4C26-BD64-E8FD41D28661}"/>
          </ac:spMkLst>
        </pc:spChg>
      </pc:sldChg>
      <pc:sldChg chg="modSp new">
        <pc:chgData name="gaurav singh" userId="b5c36aed998a887e" providerId="Windows Live" clId="Web-{CFF86F34-03AB-0E1B-6EBE-D6E30B2C2F7F}" dt="2024-11-12T09:38:31.810" v="455" actId="20577"/>
        <pc:sldMkLst>
          <pc:docMk/>
          <pc:sldMk cId="1689848406" sldId="270"/>
        </pc:sldMkLst>
        <pc:spChg chg="mod">
          <ac:chgData name="gaurav singh" userId="b5c36aed998a887e" providerId="Windows Live" clId="Web-{CFF86F34-03AB-0E1B-6EBE-D6E30B2C2F7F}" dt="2024-11-12T09:38:23.357" v="453" actId="20577"/>
          <ac:spMkLst>
            <pc:docMk/>
            <pc:sldMk cId="1689848406" sldId="270"/>
            <ac:spMk id="2" creationId="{0AA08D3C-E555-2B9A-A8B5-BC5B5CB3AF14}"/>
          </ac:spMkLst>
        </pc:spChg>
        <pc:spChg chg="mod">
          <ac:chgData name="gaurav singh" userId="b5c36aed998a887e" providerId="Windows Live" clId="Web-{CFF86F34-03AB-0E1B-6EBE-D6E30B2C2F7F}" dt="2024-11-12T09:38:31.810" v="455" actId="20577"/>
          <ac:spMkLst>
            <pc:docMk/>
            <pc:sldMk cId="1689848406" sldId="270"/>
            <ac:spMk id="3" creationId="{8B04413B-A651-FC03-3656-F161831D9517}"/>
          </ac:spMkLst>
        </pc:spChg>
      </pc:sldChg>
    </pc:docChg>
  </pc:docChgLst>
  <pc:docChgLst>
    <pc:chgData name="gaurav singh" userId="b5c36aed998a887e" providerId="Windows Live" clId="Web-{2FFFB908-26F3-1632-4731-8BC9631CF284}"/>
    <pc:docChg chg="addSld delSld modSld sldOrd">
      <pc:chgData name="gaurav singh" userId="b5c36aed998a887e" providerId="Windows Live" clId="Web-{2FFFB908-26F3-1632-4731-8BC9631CF284}" dt="2024-11-16T04:11:29.490" v="307" actId="20577"/>
      <pc:docMkLst>
        <pc:docMk/>
      </pc:docMkLst>
      <pc:sldChg chg="modSp ord addAnim delAnim">
        <pc:chgData name="gaurav singh" userId="b5c36aed998a887e" providerId="Windows Live" clId="Web-{2FFFB908-26F3-1632-4731-8BC9631CF284}" dt="2024-11-16T04:11:29.490" v="307" actId="20577"/>
        <pc:sldMkLst>
          <pc:docMk/>
          <pc:sldMk cId="109857222" sldId="256"/>
        </pc:sldMkLst>
        <pc:spChg chg="mod">
          <ac:chgData name="gaurav singh" userId="b5c36aed998a887e" providerId="Windows Live" clId="Web-{2FFFB908-26F3-1632-4731-8BC9631CF284}" dt="2024-11-16T04:11:29.490" v="30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urav singh" userId="b5c36aed998a887e" providerId="Windows Live" clId="Web-{2FFFB908-26F3-1632-4731-8BC9631CF284}" dt="2024-11-16T04:10:52.114" v="288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gaurav singh" userId="b5c36aed998a887e" providerId="Windows Live" clId="Web-{2FFFB908-26F3-1632-4731-8BC9631CF284}" dt="2024-11-16T04:10:58.817" v="289" actId="1076"/>
          <ac:spMkLst>
            <pc:docMk/>
            <pc:sldMk cId="109857222" sldId="256"/>
            <ac:spMk id="4" creationId="{B9F3A66D-AF11-B205-703E-FDFA579C11E2}"/>
          </ac:spMkLst>
        </pc:spChg>
      </pc:sldChg>
      <pc:sldChg chg="modSp">
        <pc:chgData name="gaurav singh" userId="b5c36aed998a887e" providerId="Windows Live" clId="Web-{2FFFB908-26F3-1632-4731-8BC9631CF284}" dt="2024-11-16T04:01:24.674" v="116" actId="1076"/>
        <pc:sldMkLst>
          <pc:docMk/>
          <pc:sldMk cId="972815836" sldId="257"/>
        </pc:sldMkLst>
        <pc:spChg chg="mod">
          <ac:chgData name="gaurav singh" userId="b5c36aed998a887e" providerId="Windows Live" clId="Web-{2FFFB908-26F3-1632-4731-8BC9631CF284}" dt="2024-11-16T04:01:24.674" v="116" actId="1076"/>
          <ac:spMkLst>
            <pc:docMk/>
            <pc:sldMk cId="972815836" sldId="257"/>
            <ac:spMk id="3" creationId="{A0FF7ABE-0433-2FBB-37C5-425E5670C274}"/>
          </ac:spMkLst>
        </pc:spChg>
      </pc:sldChg>
      <pc:sldChg chg="addSp delSp modSp">
        <pc:chgData name="gaurav singh" userId="b5c36aed998a887e" providerId="Windows Live" clId="Web-{2FFFB908-26F3-1632-4731-8BC9631CF284}" dt="2024-11-16T04:00:16.485" v="115" actId="1076"/>
        <pc:sldMkLst>
          <pc:docMk/>
          <pc:sldMk cId="88657523" sldId="263"/>
        </pc:sldMkLst>
        <pc:spChg chg="mod">
          <ac:chgData name="gaurav singh" userId="b5c36aed998a887e" providerId="Windows Live" clId="Web-{2FFFB908-26F3-1632-4731-8BC9631CF284}" dt="2024-11-16T03:59:23.718" v="110" actId="1076"/>
          <ac:spMkLst>
            <pc:docMk/>
            <pc:sldMk cId="88657523" sldId="263"/>
            <ac:spMk id="2" creationId="{9CC7A0FE-87B8-4173-E580-15D66AB5EFDE}"/>
          </ac:spMkLst>
        </pc:spChg>
        <pc:spChg chg="mod">
          <ac:chgData name="gaurav singh" userId="b5c36aed998a887e" providerId="Windows Live" clId="Web-{2FFFB908-26F3-1632-4731-8BC9631CF284}" dt="2024-11-16T04:00:16.485" v="115" actId="1076"/>
          <ac:spMkLst>
            <pc:docMk/>
            <pc:sldMk cId="88657523" sldId="263"/>
            <ac:spMk id="3" creationId="{2A827621-476A-CC15-0542-70BE5B0EF25B}"/>
          </ac:spMkLst>
        </pc:spChg>
        <pc:spChg chg="add del ord">
          <ac:chgData name="gaurav singh" userId="b5c36aed998a887e" providerId="Windows Live" clId="Web-{2FFFB908-26F3-1632-4731-8BC9631CF284}" dt="2024-11-16T03:33:27.959" v="23"/>
          <ac:spMkLst>
            <pc:docMk/>
            <pc:sldMk cId="88657523" sldId="263"/>
            <ac:spMk id="8" creationId="{C2554CA6-288E-4202-BC52-2E5A8F0C0AED}"/>
          </ac:spMkLst>
        </pc:spChg>
        <pc:spChg chg="add del">
          <ac:chgData name="gaurav singh" userId="b5c36aed998a887e" providerId="Windows Live" clId="Web-{2FFFB908-26F3-1632-4731-8BC9631CF284}" dt="2024-11-16T03:33:27.959" v="23"/>
          <ac:spMkLst>
            <pc:docMk/>
            <pc:sldMk cId="88657523" sldId="263"/>
            <ac:spMk id="10" creationId="{B10BB131-AC8E-4A8E-A5D1-36260F720C3B}"/>
          </ac:spMkLst>
        </pc:spChg>
        <pc:spChg chg="add del">
          <ac:chgData name="gaurav singh" userId="b5c36aed998a887e" providerId="Windows Live" clId="Web-{2FFFB908-26F3-1632-4731-8BC9631CF284}" dt="2024-11-16T03:32:51.911" v="18"/>
          <ac:spMkLst>
            <pc:docMk/>
            <pc:sldMk cId="88657523" sldId="263"/>
            <ac:spMk id="15" creationId="{04812C46-200A-4DEB-A05E-3ED6C68C2387}"/>
          </ac:spMkLst>
        </pc:spChg>
        <pc:spChg chg="add del">
          <ac:chgData name="gaurav singh" userId="b5c36aed998a887e" providerId="Windows Live" clId="Web-{2FFFB908-26F3-1632-4731-8BC9631CF284}" dt="2024-11-16T03:32:51.911" v="18"/>
          <ac:spMkLst>
            <pc:docMk/>
            <pc:sldMk cId="88657523" sldId="263"/>
            <ac:spMk id="17" creationId="{D1EA859B-E555-4109-94F3-6700E046E008}"/>
          </ac:spMkLst>
        </pc:spChg>
        <pc:spChg chg="add del">
          <ac:chgData name="gaurav singh" userId="b5c36aed998a887e" providerId="Windows Live" clId="Web-{2FFFB908-26F3-1632-4731-8BC9631CF284}" dt="2024-11-16T03:33:15.458" v="20"/>
          <ac:spMkLst>
            <pc:docMk/>
            <pc:sldMk cId="88657523" sldId="263"/>
            <ac:spMk id="19" creationId="{56688E73-49B9-4052-A836-D248C825D70D}"/>
          </ac:spMkLst>
        </pc:spChg>
        <pc:spChg chg="add del">
          <ac:chgData name="gaurav singh" userId="b5c36aed998a887e" providerId="Windows Live" clId="Web-{2FFFB908-26F3-1632-4731-8BC9631CF284}" dt="2024-11-16T03:33:15.458" v="20"/>
          <ac:spMkLst>
            <pc:docMk/>
            <pc:sldMk cId="88657523" sldId="263"/>
            <ac:spMk id="20" creationId="{5B6AEE0C-07FE-4154-BC7C-2F20530BC556}"/>
          </ac:spMkLst>
        </pc:spChg>
        <pc:spChg chg="add del">
          <ac:chgData name="gaurav singh" userId="b5c36aed998a887e" providerId="Windows Live" clId="Web-{2FFFB908-26F3-1632-4731-8BC9631CF284}" dt="2024-11-16T03:33:27.927" v="22"/>
          <ac:spMkLst>
            <pc:docMk/>
            <pc:sldMk cId="88657523" sldId="263"/>
            <ac:spMk id="22" creationId="{21ED5FCA-9564-42B4-9F52-2CCED8ED60CA}"/>
          </ac:spMkLst>
        </pc:spChg>
        <pc:spChg chg="add del">
          <ac:chgData name="gaurav singh" userId="b5c36aed998a887e" providerId="Windows Live" clId="Web-{2FFFB908-26F3-1632-4731-8BC9631CF284}" dt="2024-11-16T03:33:27.927" v="22"/>
          <ac:spMkLst>
            <pc:docMk/>
            <pc:sldMk cId="88657523" sldId="263"/>
            <ac:spMk id="23" creationId="{081E4A58-353D-44AE-B2FC-2A74E2E400F7}"/>
          </ac:spMkLst>
        </pc:spChg>
        <pc:spChg chg="add del">
          <ac:chgData name="gaurav singh" userId="b5c36aed998a887e" providerId="Windows Live" clId="Web-{2FFFB908-26F3-1632-4731-8BC9631CF284}" dt="2024-11-16T03:38:50.895" v="69"/>
          <ac:spMkLst>
            <pc:docMk/>
            <pc:sldMk cId="88657523" sldId="263"/>
            <ac:spMk id="25" creationId="{04812C46-200A-4DEB-A05E-3ED6C68C2387}"/>
          </ac:spMkLst>
        </pc:spChg>
        <pc:spChg chg="add del">
          <ac:chgData name="gaurav singh" userId="b5c36aed998a887e" providerId="Windows Live" clId="Web-{2FFFB908-26F3-1632-4731-8BC9631CF284}" dt="2024-11-16T03:38:50.895" v="69"/>
          <ac:spMkLst>
            <pc:docMk/>
            <pc:sldMk cId="88657523" sldId="263"/>
            <ac:spMk id="26" creationId="{D1EA859B-E555-4109-94F3-6700E046E008}"/>
          </ac:spMkLst>
        </pc:spChg>
        <pc:spChg chg="add ord">
          <ac:chgData name="gaurav singh" userId="b5c36aed998a887e" providerId="Windows Live" clId="Web-{2FFFB908-26F3-1632-4731-8BC9631CF284}" dt="2024-11-16T03:47:07.195" v="80"/>
          <ac:spMkLst>
            <pc:docMk/>
            <pc:sldMk cId="88657523" sldId="263"/>
            <ac:spMk id="28" creationId="{E8A8EAB8-D2FF-444D-B34B-7D32F106AD0E}"/>
          </ac:spMkLst>
        </pc:spChg>
        <pc:spChg chg="add del">
          <ac:chgData name="gaurav singh" userId="b5c36aed998a887e" providerId="Windows Live" clId="Web-{2FFFB908-26F3-1632-4731-8BC9631CF284}" dt="2024-11-16T03:37:58.643" v="64"/>
          <ac:spMkLst>
            <pc:docMk/>
            <pc:sldMk cId="88657523" sldId="263"/>
            <ac:spMk id="31" creationId="{04812C46-200A-4DEB-A05E-3ED6C68C2387}"/>
          </ac:spMkLst>
        </pc:spChg>
        <pc:spChg chg="add del">
          <ac:chgData name="gaurav singh" userId="b5c36aed998a887e" providerId="Windows Live" clId="Web-{2FFFB908-26F3-1632-4731-8BC9631CF284}" dt="2024-11-16T03:37:58.643" v="64"/>
          <ac:spMkLst>
            <pc:docMk/>
            <pc:sldMk cId="88657523" sldId="263"/>
            <ac:spMk id="33" creationId="{D1EA859B-E555-4109-94F3-6700E046E008}"/>
          </ac:spMkLst>
        </pc:spChg>
        <pc:picChg chg="add del mod ord">
          <ac:chgData name="gaurav singh" userId="b5c36aed998a887e" providerId="Windows Live" clId="Web-{2FFFB908-26F3-1632-4731-8BC9631CF284}" dt="2024-11-16T03:38:23.332" v="68"/>
          <ac:picMkLst>
            <pc:docMk/>
            <pc:sldMk cId="88657523" sldId="263"/>
            <ac:picMk id="4" creationId="{32E73CDF-2304-486D-83C5-EF138B2E2D74}"/>
          </ac:picMkLst>
        </pc:picChg>
        <pc:picChg chg="add mod ord">
          <ac:chgData name="gaurav singh" userId="b5c36aed998a887e" providerId="Windows Live" clId="Web-{2FFFB908-26F3-1632-4731-8BC9631CF284}" dt="2024-11-16T03:59:16.639" v="109" actId="1076"/>
          <ac:picMkLst>
            <pc:docMk/>
            <pc:sldMk cId="88657523" sldId="263"/>
            <ac:picMk id="5" creationId="{E767E0A6-1C96-817B-288A-A3920A570A87}"/>
          </ac:picMkLst>
        </pc:picChg>
        <pc:cxnChg chg="add">
          <ac:chgData name="gaurav singh" userId="b5c36aed998a887e" providerId="Windows Live" clId="Web-{2FFFB908-26F3-1632-4731-8BC9631CF284}" dt="2024-11-16T03:38:50.895" v="69"/>
          <ac:cxnSpMkLst>
            <pc:docMk/>
            <pc:sldMk cId="88657523" sldId="263"/>
            <ac:cxnSpMk id="29" creationId="{067633D1-6EE6-4118-B9F0-B363477BEE7A}"/>
          </ac:cxnSpMkLst>
        </pc:cxnChg>
        <pc:cxnChg chg="add">
          <ac:chgData name="gaurav singh" userId="b5c36aed998a887e" providerId="Windows Live" clId="Web-{2FFFB908-26F3-1632-4731-8BC9631CF284}" dt="2024-11-16T03:38:50.895" v="69"/>
          <ac:cxnSpMkLst>
            <pc:docMk/>
            <pc:sldMk cId="88657523" sldId="263"/>
            <ac:cxnSpMk id="35" creationId="{4AD7FFC6-42A9-49CB-B5E9-B3F6B038331B}"/>
          </ac:cxnSpMkLst>
        </pc:cxnChg>
      </pc:sldChg>
      <pc:sldChg chg="modSp new del">
        <pc:chgData name="gaurav singh" userId="b5c36aed998a887e" providerId="Windows Live" clId="Web-{2FFFB908-26F3-1632-4731-8BC9631CF284}" dt="2024-11-16T04:10:31.004" v="285"/>
        <pc:sldMkLst>
          <pc:docMk/>
          <pc:sldMk cId="3341527104" sldId="272"/>
        </pc:sldMkLst>
        <pc:spChg chg="mod">
          <ac:chgData name="gaurav singh" userId="b5c36aed998a887e" providerId="Windows Live" clId="Web-{2FFFB908-26F3-1632-4731-8BC9631CF284}" dt="2024-11-16T04:10:08.675" v="272" actId="20577"/>
          <ac:spMkLst>
            <pc:docMk/>
            <pc:sldMk cId="3341527104" sldId="272"/>
            <ac:spMk id="2" creationId="{3CB71C79-5513-E75B-0B93-E95ACE39703A}"/>
          </ac:spMkLst>
        </pc:spChg>
        <pc:spChg chg="mod">
          <ac:chgData name="gaurav singh" userId="b5c36aed998a887e" providerId="Windows Live" clId="Web-{2FFFB908-26F3-1632-4731-8BC9631CF284}" dt="2024-11-16T04:10:06.706" v="267" actId="20577"/>
          <ac:spMkLst>
            <pc:docMk/>
            <pc:sldMk cId="3341527104" sldId="272"/>
            <ac:spMk id="3" creationId="{98B0BE33-DD3B-C755-AD9F-0C970506C03D}"/>
          </ac:spMkLst>
        </pc:spChg>
      </pc:sldChg>
    </pc:docChg>
  </pc:docChgLst>
  <pc:docChgLst>
    <pc:chgData name="gaurav singh" userId="b5c36aed998a887e" providerId="Windows Live" clId="Web-{E4FB7CF5-BC67-0DB9-70DB-C1ABB6254A79}"/>
    <pc:docChg chg="modSld">
      <pc:chgData name="gaurav singh" userId="b5c36aed998a887e" providerId="Windows Live" clId="Web-{E4FB7CF5-BC67-0DB9-70DB-C1ABB6254A79}" dt="2024-11-16T03:08:55.104" v="18"/>
      <pc:docMkLst>
        <pc:docMk/>
      </pc:docMkLst>
      <pc:sldChg chg="modSp delAnim">
        <pc:chgData name="gaurav singh" userId="b5c36aed998a887e" providerId="Windows Live" clId="Web-{E4FB7CF5-BC67-0DB9-70DB-C1ABB6254A79}" dt="2024-11-16T03:05:23.533" v="11" actId="1076"/>
        <pc:sldMkLst>
          <pc:docMk/>
          <pc:sldMk cId="109857222" sldId="256"/>
        </pc:sldMkLst>
        <pc:spChg chg="mod">
          <ac:chgData name="gaurav singh" userId="b5c36aed998a887e" providerId="Windows Live" clId="Web-{E4FB7CF5-BC67-0DB9-70DB-C1ABB6254A79}" dt="2024-11-16T03:05:23.533" v="11" actId="1076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gaurav singh" userId="b5c36aed998a887e" providerId="Windows Live" clId="Web-{E4FB7CF5-BC67-0DB9-70DB-C1ABB6254A79}" dt="2024-11-16T03:04:45.876" v="10" actId="1076"/>
        <pc:sldMkLst>
          <pc:docMk/>
          <pc:sldMk cId="972815836" sldId="257"/>
        </pc:sldMkLst>
        <pc:spChg chg="mod">
          <ac:chgData name="gaurav singh" userId="b5c36aed998a887e" providerId="Windows Live" clId="Web-{E4FB7CF5-BC67-0DB9-70DB-C1ABB6254A79}" dt="2024-11-16T03:04:45.876" v="10" actId="1076"/>
          <ac:spMkLst>
            <pc:docMk/>
            <pc:sldMk cId="972815836" sldId="257"/>
            <ac:spMk id="2" creationId="{63068023-3D2B-2436-BC9E-E7A0B3234376}"/>
          </ac:spMkLst>
        </pc:spChg>
        <pc:spChg chg="mod">
          <ac:chgData name="gaurav singh" userId="b5c36aed998a887e" providerId="Windows Live" clId="Web-{E4FB7CF5-BC67-0DB9-70DB-C1ABB6254A79}" dt="2024-11-16T03:04:38.188" v="9" actId="1076"/>
          <ac:spMkLst>
            <pc:docMk/>
            <pc:sldMk cId="972815836" sldId="257"/>
            <ac:spMk id="3" creationId="{A0FF7ABE-0433-2FBB-37C5-425E5670C274}"/>
          </ac:spMkLst>
        </pc:spChg>
        <pc:picChg chg="mod">
          <ac:chgData name="gaurav singh" userId="b5c36aed998a887e" providerId="Windows Live" clId="Web-{E4FB7CF5-BC67-0DB9-70DB-C1ABB6254A79}" dt="2024-11-16T03:04:19.265" v="7" actId="1076"/>
          <ac:picMkLst>
            <pc:docMk/>
            <pc:sldMk cId="972815836" sldId="257"/>
            <ac:picMk id="4" creationId="{896C4E75-8913-DE0D-2A82-45917B9EFBC3}"/>
          </ac:picMkLst>
        </pc:picChg>
      </pc:sldChg>
      <pc:sldChg chg="addSp modSp">
        <pc:chgData name="gaurav singh" userId="b5c36aed998a887e" providerId="Windows Live" clId="Web-{E4FB7CF5-BC67-0DB9-70DB-C1ABB6254A79}" dt="2024-11-16T03:08:55.104" v="18"/>
        <pc:sldMkLst>
          <pc:docMk/>
          <pc:sldMk cId="3150028790" sldId="260"/>
        </pc:sldMkLst>
        <pc:spChg chg="add mod ord">
          <ac:chgData name="gaurav singh" userId="b5c36aed998a887e" providerId="Windows Live" clId="Web-{E4FB7CF5-BC67-0DB9-70DB-C1ABB6254A79}" dt="2024-11-16T03:08:48.228" v="17"/>
          <ac:spMkLst>
            <pc:docMk/>
            <pc:sldMk cId="3150028790" sldId="260"/>
            <ac:spMk id="4" creationId="{D414C4C9-9D53-F4A0-7B32-59FCFFB8DF70}"/>
          </ac:spMkLst>
        </pc:spChg>
        <pc:spChg chg="ord">
          <ac:chgData name="gaurav singh" userId="b5c36aed998a887e" providerId="Windows Live" clId="Web-{E4FB7CF5-BC67-0DB9-70DB-C1ABB6254A79}" dt="2024-11-16T03:08:55.104" v="18"/>
          <ac:spMkLst>
            <pc:docMk/>
            <pc:sldMk cId="3150028790" sldId="260"/>
            <ac:spMk id="43" creationId="{3346177D-ADC4-4968-B747-5CFCD390B5B9}"/>
          </ac:spMkLst>
        </pc:spChg>
      </pc:sldChg>
      <pc:sldChg chg="modSp">
        <pc:chgData name="gaurav singh" userId="b5c36aed998a887e" providerId="Windows Live" clId="Web-{E4FB7CF5-BC67-0DB9-70DB-C1ABB6254A79}" dt="2024-11-16T03:07:49.996" v="14"/>
        <pc:sldMkLst>
          <pc:docMk/>
          <pc:sldMk cId="2793096675" sldId="262"/>
        </pc:sldMkLst>
        <pc:picChg chg="mod">
          <ac:chgData name="gaurav singh" userId="b5c36aed998a887e" providerId="Windows Live" clId="Web-{E4FB7CF5-BC67-0DB9-70DB-C1ABB6254A79}" dt="2024-11-16T03:07:49.996" v="14"/>
          <ac:picMkLst>
            <pc:docMk/>
            <pc:sldMk cId="2793096675" sldId="262"/>
            <ac:picMk id="20" creationId="{D6E8678F-AEA0-D18D-FC8E-6E6B3F8E743E}"/>
          </ac:picMkLst>
        </pc:picChg>
      </pc:sldChg>
    </pc:docChg>
  </pc:docChgLst>
  <pc:docChgLst>
    <pc:chgData name="gaurav singh" userId="b5c36aed998a887e" providerId="Windows Live" clId="Web-{71620B5D-D804-625F-54B1-92824068B91A}"/>
    <pc:docChg chg="modSld">
      <pc:chgData name="gaurav singh" userId="b5c36aed998a887e" providerId="Windows Live" clId="Web-{71620B5D-D804-625F-54B1-92824068B91A}" dt="2024-11-15T03:51:21.275" v="200" actId="20577"/>
      <pc:docMkLst>
        <pc:docMk/>
      </pc:docMkLst>
      <pc:sldChg chg="addSp delSp modSp mod setBg">
        <pc:chgData name="gaurav singh" userId="b5c36aed998a887e" providerId="Windows Live" clId="Web-{71620B5D-D804-625F-54B1-92824068B91A}" dt="2024-11-15T03:35:01.785" v="160"/>
        <pc:sldMkLst>
          <pc:docMk/>
          <pc:sldMk cId="109857222" sldId="256"/>
        </pc:sldMkLst>
        <pc:spChg chg="mod">
          <ac:chgData name="gaurav singh" userId="b5c36aed998a887e" providerId="Windows Live" clId="Web-{71620B5D-D804-625F-54B1-92824068B91A}" dt="2024-11-15T03:35:01.785" v="16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urav singh" userId="b5c36aed998a887e" providerId="Windows Live" clId="Web-{71620B5D-D804-625F-54B1-92824068B91A}" dt="2024-11-15T03:35:01.785" v="160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gaurav singh" userId="b5c36aed998a887e" providerId="Windows Live" clId="Web-{71620B5D-D804-625F-54B1-92824068B91A}" dt="2024-11-15T03:35:01.785" v="160"/>
          <ac:spMkLst>
            <pc:docMk/>
            <pc:sldMk cId="109857222" sldId="256"/>
            <ac:spMk id="4" creationId="{B9F3A66D-AF11-B205-703E-FDFA579C11E2}"/>
          </ac:spMkLst>
        </pc:spChg>
        <pc:spChg chg="add del">
          <ac:chgData name="gaurav singh" userId="b5c36aed998a887e" providerId="Windows Live" clId="Web-{71620B5D-D804-625F-54B1-92824068B91A}" dt="2024-11-15T03:35:01.785" v="160"/>
          <ac:spMkLst>
            <pc:docMk/>
            <pc:sldMk cId="109857222" sldId="256"/>
            <ac:spMk id="9" creationId="{9F7D788E-2C1B-4EF4-8719-12613771FF98}"/>
          </ac:spMkLst>
        </pc:spChg>
        <pc:spChg chg="add del">
          <ac:chgData name="gaurav singh" userId="b5c36aed998a887e" providerId="Windows Live" clId="Web-{71620B5D-D804-625F-54B1-92824068B91A}" dt="2024-11-15T03:35:01.785" v="160"/>
          <ac:spMkLst>
            <pc:docMk/>
            <pc:sldMk cId="109857222" sldId="256"/>
            <ac:spMk id="11" creationId="{7C54E824-C0F4-480B-BC88-689F50C45FBD}"/>
          </ac:spMkLst>
        </pc:spChg>
        <pc:spChg chg="add del">
          <ac:chgData name="gaurav singh" userId="b5c36aed998a887e" providerId="Windows Live" clId="Web-{71620B5D-D804-625F-54B1-92824068B91A}" dt="2024-11-15T03:35:01.785" v="160"/>
          <ac:spMkLst>
            <pc:docMk/>
            <pc:sldMk cId="109857222" sldId="256"/>
            <ac:spMk id="13" creationId="{58DEA6A1-FC5C-4E6E-BBBF-7E472949B394}"/>
          </ac:spMkLst>
        </pc:spChg>
        <pc:spChg chg="add del">
          <ac:chgData name="gaurav singh" userId="b5c36aed998a887e" providerId="Windows Live" clId="Web-{71620B5D-D804-625F-54B1-92824068B91A}" dt="2024-11-15T03:35:01.785" v="160"/>
          <ac:spMkLst>
            <pc:docMk/>
            <pc:sldMk cId="109857222" sldId="256"/>
            <ac:spMk id="15" creationId="{96AAAC3B-1954-46B7-BBAC-27DFF5B5295F}"/>
          </ac:spMkLst>
        </pc:spChg>
        <pc:spChg chg="add del">
          <ac:chgData name="gaurav singh" userId="b5c36aed998a887e" providerId="Windows Live" clId="Web-{71620B5D-D804-625F-54B1-92824068B91A}" dt="2024-11-15T03:35:01.785" v="160"/>
          <ac:spMkLst>
            <pc:docMk/>
            <pc:sldMk cId="109857222" sldId="256"/>
            <ac:spMk id="17" creationId="{A5AD6500-BB62-4AAC-9D2F-C10DDC90CBB1}"/>
          </ac:spMkLst>
        </pc:spChg>
      </pc:sldChg>
      <pc:sldChg chg="modSp">
        <pc:chgData name="gaurav singh" userId="b5c36aed998a887e" providerId="Windows Live" clId="Web-{71620B5D-D804-625F-54B1-92824068B91A}" dt="2024-11-15T02:56:13.244" v="3"/>
        <pc:sldMkLst>
          <pc:docMk/>
          <pc:sldMk cId="972815836" sldId="257"/>
        </pc:sldMkLst>
        <pc:spChg chg="mod">
          <ac:chgData name="gaurav singh" userId="b5c36aed998a887e" providerId="Windows Live" clId="Web-{71620B5D-D804-625F-54B1-92824068B91A}" dt="2024-11-15T02:55:46.587" v="1" actId="14100"/>
          <ac:spMkLst>
            <pc:docMk/>
            <pc:sldMk cId="972815836" sldId="257"/>
            <ac:spMk id="3" creationId="{A0FF7ABE-0433-2FBB-37C5-425E5670C274}"/>
          </ac:spMkLst>
        </pc:spChg>
        <pc:picChg chg="mod modCrop">
          <ac:chgData name="gaurav singh" userId="b5c36aed998a887e" providerId="Windows Live" clId="Web-{71620B5D-D804-625F-54B1-92824068B91A}" dt="2024-11-15T02:56:13.244" v="3"/>
          <ac:picMkLst>
            <pc:docMk/>
            <pc:sldMk cId="972815836" sldId="257"/>
            <ac:picMk id="4" creationId="{896C4E75-8913-DE0D-2A82-45917B9EFBC3}"/>
          </ac:picMkLst>
        </pc:picChg>
      </pc:sldChg>
      <pc:sldChg chg="addSp delSp modSp">
        <pc:chgData name="gaurav singh" userId="b5c36aed998a887e" providerId="Windows Live" clId="Web-{71620B5D-D804-625F-54B1-92824068B91A}" dt="2024-11-15T03:01:58.851" v="10" actId="14100"/>
        <pc:sldMkLst>
          <pc:docMk/>
          <pc:sldMk cId="2313090229" sldId="259"/>
        </pc:sldMkLst>
        <pc:spChg chg="mod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2" creationId="{92BB25CB-92BA-ADBA-86A6-2BEE75F6FF59}"/>
          </ac:spMkLst>
        </pc:spChg>
        <pc:spChg chg="add del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9" creationId="{BACC6370-2D7E-4714-9D71-7542949D7D5D}"/>
          </ac:spMkLst>
        </pc:spChg>
        <pc:spChg chg="add del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11" creationId="{256B2C21-A230-48C0-8DF1-C46611373C44}"/>
          </ac:spMkLst>
        </pc:spChg>
        <pc:spChg chg="add del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13" creationId="{3847E18C-932D-4C95-AABA-FEC7C9499AD7}"/>
          </ac:spMkLst>
        </pc:spChg>
        <pc:spChg chg="add del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15" creationId="{3150CB11-0C61-439E-910F-5787759E72A0}"/>
          </ac:spMkLst>
        </pc:spChg>
        <pc:spChg chg="add del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17" creationId="{43F8A58B-5155-44CE-A5FF-7647B47D0A7A}"/>
          </ac:spMkLst>
        </pc:spChg>
        <pc:spChg chg="add del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19" creationId="{443F2ACA-E6D6-4028-82DD-F03C262D5DE6}"/>
          </ac:spMkLst>
        </pc:spChg>
        <pc:spChg chg="add del">
          <ac:chgData name="gaurav singh" userId="b5c36aed998a887e" providerId="Windows Live" clId="Web-{71620B5D-D804-625F-54B1-92824068B91A}" dt="2024-11-15T02:58:22.155" v="5"/>
          <ac:spMkLst>
            <pc:docMk/>
            <pc:sldMk cId="2313090229" sldId="259"/>
            <ac:spMk id="24" creationId="{F3060C83-F051-4F0E-ABAD-AA0DFC48B218}"/>
          </ac:spMkLst>
        </pc:spChg>
        <pc:spChg chg="add del">
          <ac:chgData name="gaurav singh" userId="b5c36aed998a887e" providerId="Windows Live" clId="Web-{71620B5D-D804-625F-54B1-92824068B91A}" dt="2024-11-15T02:58:22.155" v="5"/>
          <ac:spMkLst>
            <pc:docMk/>
            <pc:sldMk cId="2313090229" sldId="259"/>
            <ac:spMk id="26" creationId="{83C98ABE-055B-441F-B07E-44F97F083C39}"/>
          </ac:spMkLst>
        </pc:spChg>
        <pc:spChg chg="add del">
          <ac:chgData name="gaurav singh" userId="b5c36aed998a887e" providerId="Windows Live" clId="Web-{71620B5D-D804-625F-54B1-92824068B91A}" dt="2024-11-15T02:58:22.155" v="5"/>
          <ac:spMkLst>
            <pc:docMk/>
            <pc:sldMk cId="2313090229" sldId="259"/>
            <ac:spMk id="28" creationId="{29FDB030-9B49-4CED-8CCD-4D99382388AC}"/>
          </ac:spMkLst>
        </pc:spChg>
        <pc:spChg chg="add del">
          <ac:chgData name="gaurav singh" userId="b5c36aed998a887e" providerId="Windows Live" clId="Web-{71620B5D-D804-625F-54B1-92824068B91A}" dt="2024-11-15T02:58:22.155" v="5"/>
          <ac:spMkLst>
            <pc:docMk/>
            <pc:sldMk cId="2313090229" sldId="259"/>
            <ac:spMk id="30" creationId="{3783CA14-24A1-485C-8B30-D6A5D87987AD}"/>
          </ac:spMkLst>
        </pc:spChg>
        <pc:spChg chg="add del">
          <ac:chgData name="gaurav singh" userId="b5c36aed998a887e" providerId="Windows Live" clId="Web-{71620B5D-D804-625F-54B1-92824068B91A}" dt="2024-11-15T02:58:22.155" v="5"/>
          <ac:spMkLst>
            <pc:docMk/>
            <pc:sldMk cId="2313090229" sldId="259"/>
            <ac:spMk id="32" creationId="{9A97C86A-04D6-40F7-AE84-31AB43E6A846}"/>
          </ac:spMkLst>
        </pc:spChg>
        <pc:spChg chg="add del">
          <ac:chgData name="gaurav singh" userId="b5c36aed998a887e" providerId="Windows Live" clId="Web-{71620B5D-D804-625F-54B1-92824068B91A}" dt="2024-11-15T02:58:22.155" v="5"/>
          <ac:spMkLst>
            <pc:docMk/>
            <pc:sldMk cId="2313090229" sldId="259"/>
            <ac:spMk id="34" creationId="{FF9F2414-84E8-453E-B1F3-389FDE8192D9}"/>
          </ac:spMkLst>
        </pc:spChg>
        <pc:spChg chg="add del">
          <ac:chgData name="gaurav singh" userId="b5c36aed998a887e" providerId="Windows Live" clId="Web-{71620B5D-D804-625F-54B1-92824068B91A}" dt="2024-11-15T02:58:22.155" v="5"/>
          <ac:spMkLst>
            <pc:docMk/>
            <pc:sldMk cId="2313090229" sldId="259"/>
            <ac:spMk id="36" creationId="{3ECA69A1-7536-43AC-85EF-C7106179F5ED}"/>
          </ac:spMkLst>
        </pc:spChg>
        <pc:spChg chg="add del">
          <ac:chgData name="gaurav singh" userId="b5c36aed998a887e" providerId="Windows Live" clId="Web-{71620B5D-D804-625F-54B1-92824068B91A}" dt="2024-11-15T02:59:38.064" v="7"/>
          <ac:spMkLst>
            <pc:docMk/>
            <pc:sldMk cId="2313090229" sldId="259"/>
            <ac:spMk id="38" creationId="{6753252F-4873-4F63-801D-CC719279A7D5}"/>
          </ac:spMkLst>
        </pc:spChg>
        <pc:spChg chg="add del">
          <ac:chgData name="gaurav singh" userId="b5c36aed998a887e" providerId="Windows Live" clId="Web-{71620B5D-D804-625F-54B1-92824068B91A}" dt="2024-11-15T02:59:38.064" v="7"/>
          <ac:spMkLst>
            <pc:docMk/>
            <pc:sldMk cId="2313090229" sldId="259"/>
            <ac:spMk id="39" creationId="{047C8CCB-F95D-4249-92DD-651249D3535A}"/>
          </ac:spMkLst>
        </pc:spChg>
        <pc:spChg chg="add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41" creationId="{A8384FB5-9ADC-4DDC-881B-597D56F5B15D}"/>
          </ac:spMkLst>
        </pc:spChg>
        <pc:spChg chg="add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42" creationId="{91E5A9A7-95C6-4F4F-B00E-C82E07FE62EF}"/>
          </ac:spMkLst>
        </pc:spChg>
        <pc:spChg chg="add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43" creationId="{D07DD2DE-F619-49DD-B5E7-03A290FF4ED1}"/>
          </ac:spMkLst>
        </pc:spChg>
        <pc:spChg chg="add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44" creationId="{85149191-5F60-4A28-AAFF-039F96B0F3EC}"/>
          </ac:spMkLst>
        </pc:spChg>
        <pc:spChg chg="add">
          <ac:chgData name="gaurav singh" userId="b5c36aed998a887e" providerId="Windows Live" clId="Web-{71620B5D-D804-625F-54B1-92824068B91A}" dt="2024-11-15T02:59:38.080" v="8"/>
          <ac:spMkLst>
            <pc:docMk/>
            <pc:sldMk cId="2313090229" sldId="259"/>
            <ac:spMk id="45" creationId="{F8260ED5-17F7-4158-B241-D51DD4CF1B7E}"/>
          </ac:spMkLst>
        </pc:spChg>
        <pc:graphicFrameChg chg="mod">
          <ac:chgData name="gaurav singh" userId="b5c36aed998a887e" providerId="Windows Live" clId="Web-{71620B5D-D804-625F-54B1-92824068B91A}" dt="2024-11-15T03:01:58.851" v="10" actId="14100"/>
          <ac:graphicFrameMkLst>
            <pc:docMk/>
            <pc:sldMk cId="2313090229" sldId="259"/>
            <ac:graphicFrameMk id="5" creationId="{01F8089F-9221-26A9-815F-287DC13A0016}"/>
          </ac:graphicFrameMkLst>
        </pc:graphicFrameChg>
      </pc:sldChg>
      <pc:sldChg chg="addSp delSp modSp">
        <pc:chgData name="gaurav singh" userId="b5c36aed998a887e" providerId="Windows Live" clId="Web-{71620B5D-D804-625F-54B1-92824068B91A}" dt="2024-11-15T03:16:29.353" v="68" actId="14100"/>
        <pc:sldMkLst>
          <pc:docMk/>
          <pc:sldMk cId="3150028790" sldId="260"/>
        </pc:sldMkLst>
        <pc:spChg chg="mod">
          <ac:chgData name="gaurav singh" userId="b5c36aed998a887e" providerId="Windows Live" clId="Web-{71620B5D-D804-625F-54B1-92824068B91A}" dt="2024-11-15T03:15:25.131" v="56" actId="20577"/>
          <ac:spMkLst>
            <pc:docMk/>
            <pc:sldMk cId="3150028790" sldId="260"/>
            <ac:spMk id="2" creationId="{A7EABD32-E156-70B4-A94C-AC431D6826EA}"/>
          </ac:spMkLst>
        </pc:spChg>
        <pc:spChg chg="mod">
          <ac:chgData name="gaurav singh" userId="b5c36aed998a887e" providerId="Windows Live" clId="Web-{71620B5D-D804-625F-54B1-92824068B91A}" dt="2024-11-15T03:15:36.304" v="59" actId="20577"/>
          <ac:spMkLst>
            <pc:docMk/>
            <pc:sldMk cId="3150028790" sldId="260"/>
            <ac:spMk id="3" creationId="{4299B878-BFE0-7BC0-4B89-69B551DEB35B}"/>
          </ac:spMkLst>
        </pc:spChg>
        <pc:spChg chg="del">
          <ac:chgData name="gaurav singh" userId="b5c36aed998a887e" providerId="Windows Live" clId="Web-{71620B5D-D804-625F-54B1-92824068B91A}" dt="2024-11-15T03:07:06.269" v="12"/>
          <ac:spMkLst>
            <pc:docMk/>
            <pc:sldMk cId="3150028790" sldId="260"/>
            <ac:spMk id="8" creationId="{815925C2-A704-4D47-B1C1-3FCA52512EC1}"/>
          </ac:spMkLst>
        </pc:spChg>
        <pc:spChg chg="del">
          <ac:chgData name="gaurav singh" userId="b5c36aed998a887e" providerId="Windows Live" clId="Web-{71620B5D-D804-625F-54B1-92824068B91A}" dt="2024-11-15T03:07:06.269" v="12"/>
          <ac:spMkLst>
            <pc:docMk/>
            <pc:sldMk cId="3150028790" sldId="260"/>
            <ac:spMk id="10" creationId="{01D4315C-C23C-4FD3-98DF-08C29E2292A8}"/>
          </ac:spMkLst>
        </pc:spChg>
        <pc:spChg chg="add del ord">
          <ac:chgData name="gaurav singh" userId="b5c36aed998a887e" providerId="Windows Live" clId="Web-{71620B5D-D804-625F-54B1-92824068B91A}" dt="2024-11-15T03:14:10.754" v="45"/>
          <ac:spMkLst>
            <pc:docMk/>
            <pc:sldMk cId="3150028790" sldId="260"/>
            <ac:spMk id="28" creationId="{081EA652-8C6A-4E69-BEB9-170809474553}"/>
          </ac:spMkLst>
        </pc:spChg>
        <pc:spChg chg="add del">
          <ac:chgData name="gaurav singh" userId="b5c36aed998a887e" providerId="Windows Live" clId="Web-{71620B5D-D804-625F-54B1-92824068B91A}" dt="2024-11-15T03:14:10.754" v="45"/>
          <ac:spMkLst>
            <pc:docMk/>
            <pc:sldMk cId="3150028790" sldId="260"/>
            <ac:spMk id="30" creationId="{5298780A-33B9-4EA2-8F67-DE68AD62841B}"/>
          </ac:spMkLst>
        </pc:spChg>
        <pc:spChg chg="add del">
          <ac:chgData name="gaurav singh" userId="b5c36aed998a887e" providerId="Windows Live" clId="Web-{71620B5D-D804-625F-54B1-92824068B91A}" dt="2024-11-15T03:14:10.754" v="45"/>
          <ac:spMkLst>
            <pc:docMk/>
            <pc:sldMk cId="3150028790" sldId="260"/>
            <ac:spMk id="32" creationId="{7F488E8B-4E1E-4402-8935-D4E6C02615C7}"/>
          </ac:spMkLst>
        </pc:spChg>
        <pc:spChg chg="add del">
          <ac:chgData name="gaurav singh" userId="b5c36aed998a887e" providerId="Windows Live" clId="Web-{71620B5D-D804-625F-54B1-92824068B91A}" dt="2024-11-15T03:14:10.722" v="44"/>
          <ac:spMkLst>
            <pc:docMk/>
            <pc:sldMk cId="3150028790" sldId="260"/>
            <ac:spMk id="37" creationId="{979E27D9-03C7-44E2-9FF8-15D0C8506AF7}"/>
          </ac:spMkLst>
        </pc:spChg>
        <pc:spChg chg="add del">
          <ac:chgData name="gaurav singh" userId="b5c36aed998a887e" providerId="Windows Live" clId="Web-{71620B5D-D804-625F-54B1-92824068B91A}" dt="2024-11-15T03:14:10.722" v="44"/>
          <ac:spMkLst>
            <pc:docMk/>
            <pc:sldMk cId="3150028790" sldId="260"/>
            <ac:spMk id="39" creationId="{EEBF1590-3B36-48EE-A89D-3B6F3CB256AB}"/>
          </ac:spMkLst>
        </pc:spChg>
        <pc:spChg chg="add del">
          <ac:chgData name="gaurav singh" userId="b5c36aed998a887e" providerId="Windows Live" clId="Web-{71620B5D-D804-625F-54B1-92824068B91A}" dt="2024-11-15T03:14:10.722" v="44"/>
          <ac:spMkLst>
            <pc:docMk/>
            <pc:sldMk cId="3150028790" sldId="260"/>
            <ac:spMk id="41" creationId="{AC8F6C8C-AB5A-4548-942D-E3FD40ACBC49}"/>
          </ac:spMkLst>
        </pc:spChg>
        <pc:spChg chg="add ord">
          <ac:chgData name="gaurav singh" userId="b5c36aed998a887e" providerId="Windows Live" clId="Web-{71620B5D-D804-625F-54B1-92824068B91A}" dt="2024-11-15T03:15:57.133" v="62"/>
          <ac:spMkLst>
            <pc:docMk/>
            <pc:sldMk cId="3150028790" sldId="260"/>
            <ac:spMk id="43" creationId="{3346177D-ADC4-4968-B747-5CFCD390B5B9}"/>
          </ac:spMkLst>
        </pc:spChg>
        <pc:spChg chg="add">
          <ac:chgData name="gaurav singh" userId="b5c36aed998a887e" providerId="Windows Live" clId="Web-{71620B5D-D804-625F-54B1-92824068B91A}" dt="2024-11-15T03:14:10.754" v="45"/>
          <ac:spMkLst>
            <pc:docMk/>
            <pc:sldMk cId="3150028790" sldId="260"/>
            <ac:spMk id="44" creationId="{0844A943-BF79-4FEA-ABB1-3BD54D236606}"/>
          </ac:spMkLst>
        </pc:spChg>
        <pc:spChg chg="add">
          <ac:chgData name="gaurav singh" userId="b5c36aed998a887e" providerId="Windows Live" clId="Web-{71620B5D-D804-625F-54B1-92824068B91A}" dt="2024-11-15T03:14:10.754" v="45"/>
          <ac:spMkLst>
            <pc:docMk/>
            <pc:sldMk cId="3150028790" sldId="260"/>
            <ac:spMk id="45" creationId="{6437CC72-F4A8-4DC3-AFAB-D22C482C8100}"/>
          </ac:spMkLst>
        </pc:spChg>
        <pc:grpChg chg="del">
          <ac:chgData name="gaurav singh" userId="b5c36aed998a887e" providerId="Windows Live" clId="Web-{71620B5D-D804-625F-54B1-92824068B91A}" dt="2024-11-15T03:07:06.269" v="12"/>
          <ac:grpSpMkLst>
            <pc:docMk/>
            <pc:sldMk cId="3150028790" sldId="260"/>
            <ac:grpSpMk id="12" creationId="{5E6B47BC-43FD-4C91-8BFF-B41B99A8A39E}"/>
          </ac:grpSpMkLst>
        </pc:grpChg>
        <pc:grpChg chg="del">
          <ac:chgData name="gaurav singh" userId="b5c36aed998a887e" providerId="Windows Live" clId="Web-{71620B5D-D804-625F-54B1-92824068B91A}" dt="2024-11-15T03:07:06.269" v="12"/>
          <ac:grpSpMkLst>
            <pc:docMk/>
            <pc:sldMk cId="3150028790" sldId="260"/>
            <ac:grpSpMk id="16" creationId="{43F5E015-E085-4624-B431-B42414448684}"/>
          </ac:grpSpMkLst>
        </pc:grpChg>
        <pc:picChg chg="add del mod">
          <ac:chgData name="gaurav singh" userId="b5c36aed998a887e" providerId="Windows Live" clId="Web-{71620B5D-D804-625F-54B1-92824068B91A}" dt="2024-11-15T03:09:04.680" v="32"/>
          <ac:picMkLst>
            <pc:docMk/>
            <pc:sldMk cId="3150028790" sldId="260"/>
            <ac:picMk id="4" creationId="{B30BF0BF-7654-E34E-38E0-52506F7F2BB4}"/>
          </ac:picMkLst>
        </pc:picChg>
        <pc:picChg chg="add mod ord">
          <ac:chgData name="gaurav singh" userId="b5c36aed998a887e" providerId="Windows Live" clId="Web-{71620B5D-D804-625F-54B1-92824068B91A}" dt="2024-11-15T03:16:29.353" v="68" actId="14100"/>
          <ac:picMkLst>
            <pc:docMk/>
            <pc:sldMk cId="3150028790" sldId="260"/>
            <ac:picMk id="5" creationId="{AF11CA05-1305-A146-C679-6FDB85AF2953}"/>
          </ac:picMkLst>
        </pc:picChg>
      </pc:sldChg>
      <pc:sldChg chg="addSp delSp modSp">
        <pc:chgData name="gaurav singh" userId="b5c36aed998a887e" providerId="Windows Live" clId="Web-{71620B5D-D804-625F-54B1-92824068B91A}" dt="2024-11-15T03:34:06.877" v="158" actId="14100"/>
        <pc:sldMkLst>
          <pc:docMk/>
          <pc:sldMk cId="2564401771" sldId="261"/>
        </pc:sldMkLst>
        <pc:spChg chg="mod">
          <ac:chgData name="gaurav singh" userId="b5c36aed998a887e" providerId="Windows Live" clId="Web-{71620B5D-D804-625F-54B1-92824068B91A}" dt="2024-11-15T03:32:56.046" v="151" actId="1076"/>
          <ac:spMkLst>
            <pc:docMk/>
            <pc:sldMk cId="2564401771" sldId="261"/>
            <ac:spMk id="2" creationId="{662ACA1F-EE83-6D3F-A256-105A52E45806}"/>
          </ac:spMkLst>
        </pc:spChg>
        <pc:spChg chg="mod">
          <ac:chgData name="gaurav singh" userId="b5c36aed998a887e" providerId="Windows Live" clId="Web-{71620B5D-D804-625F-54B1-92824068B91A}" dt="2024-11-15T03:33:52.376" v="157" actId="20577"/>
          <ac:spMkLst>
            <pc:docMk/>
            <pc:sldMk cId="2564401771" sldId="261"/>
            <ac:spMk id="3" creationId="{924BE545-40D2-9637-14F8-7D38DCE2E04C}"/>
          </ac:spMkLst>
        </pc:spChg>
        <pc:spChg chg="add del ord">
          <ac:chgData name="gaurav singh" userId="b5c36aed998a887e" providerId="Windows Live" clId="Web-{71620B5D-D804-625F-54B1-92824068B91A}" dt="2024-11-15T03:23:37.806" v="88"/>
          <ac:spMkLst>
            <pc:docMk/>
            <pc:sldMk cId="2564401771" sldId="261"/>
            <ac:spMk id="8" creationId="{907EF6B7-1338-4443-8C46-6A318D952DFD}"/>
          </ac:spMkLst>
        </pc:spChg>
        <pc:spChg chg="add del">
          <ac:chgData name="gaurav singh" userId="b5c36aed998a887e" providerId="Windows Live" clId="Web-{71620B5D-D804-625F-54B1-92824068B91A}" dt="2024-11-15T03:23:37.806" v="88"/>
          <ac:spMkLst>
            <pc:docMk/>
            <pc:sldMk cId="2564401771" sldId="261"/>
            <ac:spMk id="10" creationId="{DAAE4CDD-124C-4DCF-9584-B6033B545DD5}"/>
          </ac:spMkLst>
        </pc:spChg>
        <pc:spChg chg="add del">
          <ac:chgData name="gaurav singh" userId="b5c36aed998a887e" providerId="Windows Live" clId="Web-{71620B5D-D804-625F-54B1-92824068B91A}" dt="2024-11-15T03:23:37.806" v="88"/>
          <ac:spMkLst>
            <pc:docMk/>
            <pc:sldMk cId="2564401771" sldId="261"/>
            <ac:spMk id="12" creationId="{081E4A58-353D-44AE-B2FC-2A74E2E400F7}"/>
          </ac:spMkLst>
        </pc:spChg>
        <pc:spChg chg="add del">
          <ac:chgData name="gaurav singh" userId="b5c36aed998a887e" providerId="Windows Live" clId="Web-{71620B5D-D804-625F-54B1-92824068B91A}" dt="2024-11-15T03:23:33.056" v="85"/>
          <ac:spMkLst>
            <pc:docMk/>
            <pc:sldMk cId="2564401771" sldId="261"/>
            <ac:spMk id="17" creationId="{743AA782-23D1-4521-8CAD-47662984AA08}"/>
          </ac:spMkLst>
        </pc:spChg>
        <pc:spChg chg="add del">
          <ac:chgData name="gaurav singh" userId="b5c36aed998a887e" providerId="Windows Live" clId="Web-{71620B5D-D804-625F-54B1-92824068B91A}" dt="2024-11-15T03:23:33.056" v="85"/>
          <ac:spMkLst>
            <pc:docMk/>
            <pc:sldMk cId="2564401771" sldId="261"/>
            <ac:spMk id="19" creationId="{71877DBC-BB60-40F0-AC93-2ACDBAAE60CE}"/>
          </ac:spMkLst>
        </pc:spChg>
        <pc:spChg chg="add del">
          <ac:chgData name="gaurav singh" userId="b5c36aed998a887e" providerId="Windows Live" clId="Web-{71620B5D-D804-625F-54B1-92824068B91A}" dt="2024-11-15T03:23:37.806" v="87"/>
          <ac:spMkLst>
            <pc:docMk/>
            <pc:sldMk cId="2564401771" sldId="261"/>
            <ac:spMk id="24" creationId="{C3420C89-0B09-4632-A4AF-3971D08BF7A8}"/>
          </ac:spMkLst>
        </pc:spChg>
        <pc:spChg chg="add del">
          <ac:chgData name="gaurav singh" userId="b5c36aed998a887e" providerId="Windows Live" clId="Web-{71620B5D-D804-625F-54B1-92824068B91A}" dt="2024-11-15T03:23:37.806" v="87"/>
          <ac:spMkLst>
            <pc:docMk/>
            <pc:sldMk cId="2564401771" sldId="261"/>
            <ac:spMk id="33" creationId="{4E5CBA61-BF74-40B4-A3A8-366BBA626CCF}"/>
          </ac:spMkLst>
        </pc:spChg>
        <pc:spChg chg="add del">
          <ac:chgData name="gaurav singh" userId="b5c36aed998a887e" providerId="Windows Live" clId="Web-{71620B5D-D804-625F-54B1-92824068B91A}" dt="2024-11-15T03:30:00.930" v="121"/>
          <ac:spMkLst>
            <pc:docMk/>
            <pc:sldMk cId="2564401771" sldId="261"/>
            <ac:spMk id="35" creationId="{D009D6D5-DAC2-4A8B-A17A-E206B9012D09}"/>
          </ac:spMkLst>
        </pc:spChg>
        <pc:spChg chg="add">
          <ac:chgData name="gaurav singh" userId="b5c36aed998a887e" providerId="Windows Live" clId="Web-{71620B5D-D804-625F-54B1-92824068B91A}" dt="2024-11-15T03:30:00.930" v="121"/>
          <ac:spMkLst>
            <pc:docMk/>
            <pc:sldMk cId="2564401771" sldId="261"/>
            <ac:spMk id="40" creationId="{04812C46-200A-4DEB-A05E-3ED6C68C2387}"/>
          </ac:spMkLst>
        </pc:spChg>
        <pc:spChg chg="add">
          <ac:chgData name="gaurav singh" userId="b5c36aed998a887e" providerId="Windows Live" clId="Web-{71620B5D-D804-625F-54B1-92824068B91A}" dt="2024-11-15T03:30:00.930" v="121"/>
          <ac:spMkLst>
            <pc:docMk/>
            <pc:sldMk cId="2564401771" sldId="261"/>
            <ac:spMk id="42" creationId="{D1EA859B-E555-4109-94F3-6700E046E008}"/>
          </ac:spMkLst>
        </pc:spChg>
        <pc:grpChg chg="add del">
          <ac:chgData name="gaurav singh" userId="b5c36aed998a887e" providerId="Windows Live" clId="Web-{71620B5D-D804-625F-54B1-92824068B91A}" dt="2024-11-15T03:23:37.806" v="87"/>
          <ac:grpSpMkLst>
            <pc:docMk/>
            <pc:sldMk cId="2564401771" sldId="261"/>
            <ac:grpSpMk id="21" creationId="{AC27E70C-5470-4262-B9CE-AE52C51CF4C1}"/>
          </ac:grpSpMkLst>
        </pc:grpChg>
        <pc:grpChg chg="add del">
          <ac:chgData name="gaurav singh" userId="b5c36aed998a887e" providerId="Windows Live" clId="Web-{71620B5D-D804-625F-54B1-92824068B91A}" dt="2024-11-15T03:23:37.806" v="87"/>
          <ac:grpSpMkLst>
            <pc:docMk/>
            <pc:sldMk cId="2564401771" sldId="261"/>
            <ac:grpSpMk id="25" creationId="{E27AF472-EAE3-4572-AB69-B92BD10DBC6D}"/>
          </ac:grpSpMkLst>
        </pc:grpChg>
        <pc:picChg chg="add del mod ord modCrop">
          <ac:chgData name="gaurav singh" userId="b5c36aed998a887e" providerId="Windows Live" clId="Web-{71620B5D-D804-625F-54B1-92824068B91A}" dt="2024-11-15T03:28:42.537" v="118"/>
          <ac:picMkLst>
            <pc:docMk/>
            <pc:sldMk cId="2564401771" sldId="261"/>
            <ac:picMk id="4" creationId="{377E8140-7837-7CEF-C6B9-AD7234585CD6}"/>
          </ac:picMkLst>
        </pc:picChg>
        <pc:picChg chg="add mod ord modCrop">
          <ac:chgData name="gaurav singh" userId="b5c36aed998a887e" providerId="Windows Live" clId="Web-{71620B5D-D804-625F-54B1-92824068B91A}" dt="2024-11-15T03:34:06.877" v="158" actId="14100"/>
          <ac:picMkLst>
            <pc:docMk/>
            <pc:sldMk cId="2564401771" sldId="261"/>
            <ac:picMk id="5" creationId="{F923D53A-C646-11A2-6F1A-CEE53AE93202}"/>
          </ac:picMkLst>
        </pc:picChg>
      </pc:sldChg>
      <pc:sldChg chg="addSp delSp modSp">
        <pc:chgData name="gaurav singh" userId="b5c36aed998a887e" providerId="Windows Live" clId="Web-{71620B5D-D804-625F-54B1-92824068B91A}" dt="2024-11-15T03:46:21.264" v="196" actId="1076"/>
        <pc:sldMkLst>
          <pc:docMk/>
          <pc:sldMk cId="2793096675" sldId="262"/>
        </pc:sldMkLst>
        <pc:spChg chg="mod">
          <ac:chgData name="gaurav singh" userId="b5c36aed998a887e" providerId="Windows Live" clId="Web-{71620B5D-D804-625F-54B1-92824068B91A}" dt="2024-11-15T03:43:53.118" v="176" actId="14100"/>
          <ac:spMkLst>
            <pc:docMk/>
            <pc:sldMk cId="2793096675" sldId="262"/>
            <ac:spMk id="2" creationId="{5A1DC9C9-147B-05F7-B965-749CAA72505E}"/>
          </ac:spMkLst>
        </pc:spChg>
        <pc:spChg chg="del ord">
          <ac:chgData name="gaurav singh" userId="b5c36aed998a887e" providerId="Windows Live" clId="Web-{71620B5D-D804-625F-54B1-92824068B91A}" dt="2024-11-15T03:43:24.570" v="172"/>
          <ac:spMkLst>
            <pc:docMk/>
            <pc:sldMk cId="2793096675" sldId="262"/>
            <ac:spMk id="41" creationId="{257363FD-7E77-4145-9483-331A807ADF0E}"/>
          </ac:spMkLst>
        </pc:spChg>
        <pc:spChg chg="add">
          <ac:chgData name="gaurav singh" userId="b5c36aed998a887e" providerId="Windows Live" clId="Web-{71620B5D-D804-625F-54B1-92824068B91A}" dt="2024-11-15T03:43:24.570" v="172"/>
          <ac:spMkLst>
            <pc:docMk/>
            <pc:sldMk cId="2793096675" sldId="262"/>
            <ac:spMk id="46" creationId="{D009D6D5-DAC2-4A8B-A17A-E206B9012D09}"/>
          </ac:spMkLst>
        </pc:spChg>
        <pc:graphicFrameChg chg="mod modGraphic">
          <ac:chgData name="gaurav singh" userId="b5c36aed998a887e" providerId="Windows Live" clId="Web-{71620B5D-D804-625F-54B1-92824068B91A}" dt="2024-11-15T03:46:21.264" v="196" actId="1076"/>
          <ac:graphicFrameMkLst>
            <pc:docMk/>
            <pc:sldMk cId="2793096675" sldId="262"/>
            <ac:graphicFrameMk id="14" creationId="{F5EBC862-66E6-CD66-9D1A-DD033BED08CC}"/>
          </ac:graphicFrameMkLst>
        </pc:graphicFrameChg>
        <pc:picChg chg="add mod ord">
          <ac:chgData name="gaurav singh" userId="b5c36aed998a887e" providerId="Windows Live" clId="Web-{71620B5D-D804-625F-54B1-92824068B91A}" dt="2024-11-15T03:43:24.570" v="172"/>
          <ac:picMkLst>
            <pc:docMk/>
            <pc:sldMk cId="2793096675" sldId="262"/>
            <ac:picMk id="20" creationId="{D6E8678F-AEA0-D18D-FC8E-6E6B3F8E743E}"/>
          </ac:picMkLst>
        </pc:picChg>
      </pc:sldChg>
      <pc:sldChg chg="modSp">
        <pc:chgData name="gaurav singh" userId="b5c36aed998a887e" providerId="Windows Live" clId="Web-{71620B5D-D804-625F-54B1-92824068B91A}" dt="2024-11-15T03:51:21.275" v="200" actId="20577"/>
        <pc:sldMkLst>
          <pc:docMk/>
          <pc:sldMk cId="88657523" sldId="263"/>
        </pc:sldMkLst>
        <pc:spChg chg="mod">
          <ac:chgData name="gaurav singh" userId="b5c36aed998a887e" providerId="Windows Live" clId="Web-{71620B5D-D804-625F-54B1-92824068B91A}" dt="2024-11-15T03:51:21.275" v="200" actId="20577"/>
          <ac:spMkLst>
            <pc:docMk/>
            <pc:sldMk cId="88657523" sldId="263"/>
            <ac:spMk id="3" creationId="{2A827621-476A-CC15-0542-70BE5B0EF25B}"/>
          </ac:spMkLst>
        </pc:spChg>
        <pc:spChg chg="mod">
          <ac:chgData name="gaurav singh" userId="b5c36aed998a887e" providerId="Windows Live" clId="Web-{71620B5D-D804-625F-54B1-92824068B91A}" dt="2024-11-15T03:47:31.548" v="198"/>
          <ac:spMkLst>
            <pc:docMk/>
            <pc:sldMk cId="88657523" sldId="263"/>
            <ac:spMk id="10" creationId="{B10BB131-AC8E-4A8E-A5D1-36260F720C3B}"/>
          </ac:spMkLst>
        </pc:spChg>
      </pc:sldChg>
    </pc:docChg>
  </pc:docChgLst>
  <pc:docChgLst>
    <pc:chgData name="gaurav singh" userId="b5c36aed998a887e" providerId="LiveId" clId="{EC8E7F86-8222-4135-9A05-D047A2781782}"/>
    <pc:docChg chg="undo custSel modSld sldOrd modMainMaster modShowInfo">
      <pc:chgData name="gaurav singh" userId="b5c36aed998a887e" providerId="LiveId" clId="{EC8E7F86-8222-4135-9A05-D047A2781782}" dt="2024-11-30T09:21:30.733" v="730" actId="20577"/>
      <pc:docMkLst>
        <pc:docMk/>
      </pc:docMkLst>
      <pc:sldChg chg="addSp delSp modSp mod modTransition setBg addAnim delAnim modAnim modShow">
        <pc:chgData name="gaurav singh" userId="b5c36aed998a887e" providerId="LiveId" clId="{EC8E7F86-8222-4135-9A05-D047A2781782}" dt="2024-11-30T09:21:30.733" v="730" actId="20577"/>
        <pc:sldMkLst>
          <pc:docMk/>
          <pc:sldMk cId="109857222" sldId="256"/>
        </pc:sldMkLst>
        <pc:spChg chg="mod">
          <ac:chgData name="gaurav singh" userId="b5c36aed998a887e" providerId="LiveId" clId="{EC8E7F86-8222-4135-9A05-D047A2781782}" dt="2024-11-30T03:59:47.882" v="419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urav singh" userId="b5c36aed998a887e" providerId="LiveId" clId="{EC8E7F86-8222-4135-9A05-D047A2781782}" dt="2024-11-13T04:30:59.468" v="10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gaurav singh" userId="b5c36aed998a887e" providerId="LiveId" clId="{EC8E7F86-8222-4135-9A05-D047A2781782}" dt="2024-11-30T09:21:30.733" v="730" actId="20577"/>
          <ac:spMkLst>
            <pc:docMk/>
            <pc:sldMk cId="109857222" sldId="256"/>
            <ac:spMk id="4" creationId="{B9F3A66D-AF11-B205-703E-FDFA579C11E2}"/>
          </ac:spMkLst>
        </pc:spChg>
        <pc:spChg chg="add mod">
          <ac:chgData name="gaurav singh" userId="b5c36aed998a887e" providerId="LiveId" clId="{EC8E7F86-8222-4135-9A05-D047A2781782}" dt="2024-11-30T09:11:26.214" v="686" actId="14100"/>
          <ac:spMkLst>
            <pc:docMk/>
            <pc:sldMk cId="109857222" sldId="256"/>
            <ac:spMk id="5" creationId="{3EDDF16B-F423-5A74-D285-12AB6F922B38}"/>
          </ac:spMkLst>
        </pc:spChg>
        <pc:spChg chg="add del mod">
          <ac:chgData name="gaurav singh" userId="b5c36aed998a887e" providerId="LiveId" clId="{EC8E7F86-8222-4135-9A05-D047A2781782}" dt="2024-11-30T09:15:57.732" v="720" actId="478"/>
          <ac:spMkLst>
            <pc:docMk/>
            <pc:sldMk cId="109857222" sldId="256"/>
            <ac:spMk id="6" creationId="{AA89645F-BC83-221F-45D8-BC74DE8257FB}"/>
          </ac:spMkLst>
        </pc:spChg>
      </pc:sldChg>
      <pc:sldChg chg="addSp delSp modSp mod modTransition setBg">
        <pc:chgData name="gaurav singh" userId="b5c36aed998a887e" providerId="LiveId" clId="{EC8E7F86-8222-4135-9A05-D047A2781782}" dt="2024-11-30T09:13:24.924" v="691"/>
        <pc:sldMkLst>
          <pc:docMk/>
          <pc:sldMk cId="972815836" sldId="257"/>
        </pc:sldMkLst>
        <pc:spChg chg="mod">
          <ac:chgData name="gaurav singh" userId="b5c36aed998a887e" providerId="LiveId" clId="{EC8E7F86-8222-4135-9A05-D047A2781782}" dt="2024-11-30T04:01:40.893" v="438" actId="27636"/>
          <ac:spMkLst>
            <pc:docMk/>
            <pc:sldMk cId="972815836" sldId="257"/>
            <ac:spMk id="3" creationId="{A0FF7ABE-0433-2FBB-37C5-425E5670C274}"/>
          </ac:spMkLst>
        </pc:spChg>
        <pc:spChg chg="add del mod">
          <ac:chgData name="gaurav singh" userId="b5c36aed998a887e" providerId="LiveId" clId="{EC8E7F86-8222-4135-9A05-D047A2781782}" dt="2024-11-30T09:13:24.924" v="691"/>
          <ac:spMkLst>
            <pc:docMk/>
            <pc:sldMk cId="972815836" sldId="257"/>
            <ac:spMk id="4" creationId="{4798E133-F608-8BF0-ADA1-50F8B5166B1E}"/>
          </ac:spMkLst>
        </pc:spChg>
        <pc:spChg chg="add mod">
          <ac:chgData name="gaurav singh" userId="b5c36aed998a887e" providerId="LiveId" clId="{EC8E7F86-8222-4135-9A05-D047A2781782}" dt="2024-11-30T09:13:22.692" v="689" actId="1076"/>
          <ac:spMkLst>
            <pc:docMk/>
            <pc:sldMk cId="972815836" sldId="257"/>
            <ac:spMk id="6" creationId="{CA79EF62-6B85-14C6-855B-02CF0362CBAE}"/>
          </ac:spMkLst>
        </pc:spChg>
        <pc:picChg chg="del mod">
          <ac:chgData name="gaurav singh" userId="b5c36aed998a887e" providerId="LiveId" clId="{EC8E7F86-8222-4135-9A05-D047A2781782}" dt="2024-11-16T10:48:06.473" v="211" actId="478"/>
          <ac:picMkLst>
            <pc:docMk/>
            <pc:sldMk cId="972815836" sldId="257"/>
            <ac:picMk id="4" creationId="{896C4E75-8913-DE0D-2A82-45917B9EFBC3}"/>
          </ac:picMkLst>
        </pc:picChg>
        <pc:picChg chg="add mod ord modCrop">
          <ac:chgData name="gaurav singh" userId="b5c36aed998a887e" providerId="LiveId" clId="{EC8E7F86-8222-4135-9A05-D047A2781782}" dt="2024-11-30T07:29:35.169" v="517" actId="29295"/>
          <ac:picMkLst>
            <pc:docMk/>
            <pc:sldMk cId="972815836" sldId="257"/>
            <ac:picMk id="5" creationId="{99F2C696-6D64-8EC2-427A-A7B7A63523B2}"/>
          </ac:picMkLst>
        </pc:picChg>
      </pc:sldChg>
      <pc:sldChg chg="modSp mod modTransition">
        <pc:chgData name="gaurav singh" userId="b5c36aed998a887e" providerId="LiveId" clId="{EC8E7F86-8222-4135-9A05-D047A2781782}" dt="2024-11-30T04:09:28.140" v="461" actId="29295"/>
        <pc:sldMkLst>
          <pc:docMk/>
          <pc:sldMk cId="2249778588" sldId="258"/>
        </pc:sldMkLst>
        <pc:picChg chg="mod">
          <ac:chgData name="gaurav singh" userId="b5c36aed998a887e" providerId="LiveId" clId="{EC8E7F86-8222-4135-9A05-D047A2781782}" dt="2024-11-30T04:09:28.140" v="461" actId="29295"/>
          <ac:picMkLst>
            <pc:docMk/>
            <pc:sldMk cId="2249778588" sldId="258"/>
            <ac:picMk id="18" creationId="{69CED3B3-47B4-E75D-7581-A38E3C91A09A}"/>
          </ac:picMkLst>
        </pc:picChg>
      </pc:sldChg>
      <pc:sldChg chg="addSp delSp modSp mod modTransition">
        <pc:chgData name="gaurav singh" userId="b5c36aed998a887e" providerId="LiveId" clId="{EC8E7F86-8222-4135-9A05-D047A2781782}" dt="2024-11-30T04:11:04.105" v="514" actId="1076"/>
        <pc:sldMkLst>
          <pc:docMk/>
          <pc:sldMk cId="2313090229" sldId="259"/>
        </pc:sldMkLst>
        <pc:graphicFrameChg chg="mod">
          <ac:chgData name="gaurav singh" userId="b5c36aed998a887e" providerId="LiveId" clId="{EC8E7F86-8222-4135-9A05-D047A2781782}" dt="2024-11-30T04:11:04.105" v="514" actId="1076"/>
          <ac:graphicFrameMkLst>
            <pc:docMk/>
            <pc:sldMk cId="2313090229" sldId="259"/>
            <ac:graphicFrameMk id="5" creationId="{01F8089F-9221-26A9-815F-287DC13A0016}"/>
          </ac:graphicFrameMkLst>
        </pc:graphicFrameChg>
        <pc:picChg chg="add del mod ord modCrop">
          <ac:chgData name="gaurav singh" userId="b5c36aed998a887e" providerId="LiveId" clId="{EC8E7F86-8222-4135-9A05-D047A2781782}" dt="2024-11-14T08:37:22.828" v="40" actId="478"/>
          <ac:picMkLst>
            <pc:docMk/>
            <pc:sldMk cId="2313090229" sldId="259"/>
            <ac:picMk id="4" creationId="{77B41808-A44B-6275-578A-3CB598B27EDB}"/>
          </ac:picMkLst>
        </pc:picChg>
      </pc:sldChg>
      <pc:sldChg chg="modSp mod ord modTransition">
        <pc:chgData name="gaurav singh" userId="b5c36aed998a887e" providerId="LiveId" clId="{EC8E7F86-8222-4135-9A05-D047A2781782}" dt="2024-11-30T07:31:03.619" v="532" actId="20577"/>
        <pc:sldMkLst>
          <pc:docMk/>
          <pc:sldMk cId="3150028790" sldId="260"/>
        </pc:sldMkLst>
        <pc:spChg chg="mod">
          <ac:chgData name="gaurav singh" userId="b5c36aed998a887e" providerId="LiveId" clId="{EC8E7F86-8222-4135-9A05-D047A2781782}" dt="2024-11-30T07:31:03.619" v="532" actId="20577"/>
          <ac:spMkLst>
            <pc:docMk/>
            <pc:sldMk cId="3150028790" sldId="260"/>
            <ac:spMk id="3" creationId="{4299B878-BFE0-7BC0-4B89-69B551DEB35B}"/>
          </ac:spMkLst>
        </pc:spChg>
      </pc:sldChg>
      <pc:sldChg chg="modSp mod ord modTransition">
        <pc:chgData name="gaurav singh" userId="b5c36aed998a887e" providerId="LiveId" clId="{EC8E7F86-8222-4135-9A05-D047A2781782}" dt="2024-11-30T07:32:01.843" v="548" actId="1076"/>
        <pc:sldMkLst>
          <pc:docMk/>
          <pc:sldMk cId="2564401771" sldId="261"/>
        </pc:sldMkLst>
        <pc:spChg chg="mod">
          <ac:chgData name="gaurav singh" userId="b5c36aed998a887e" providerId="LiveId" clId="{EC8E7F86-8222-4135-9A05-D047A2781782}" dt="2024-11-30T07:32:01.843" v="548" actId="1076"/>
          <ac:spMkLst>
            <pc:docMk/>
            <pc:sldMk cId="2564401771" sldId="261"/>
            <ac:spMk id="3" creationId="{924BE545-40D2-9637-14F8-7D38DCE2E04C}"/>
          </ac:spMkLst>
        </pc:spChg>
        <pc:picChg chg="mod">
          <ac:chgData name="gaurav singh" userId="b5c36aed998a887e" providerId="LiveId" clId="{EC8E7F86-8222-4135-9A05-D047A2781782}" dt="2024-11-29T03:33:54.249" v="311" actId="14100"/>
          <ac:picMkLst>
            <pc:docMk/>
            <pc:sldMk cId="2564401771" sldId="261"/>
            <ac:picMk id="5" creationId="{F923D53A-C646-11A2-6F1A-CEE53AE93202}"/>
          </ac:picMkLst>
        </pc:picChg>
      </pc:sldChg>
      <pc:sldChg chg="modSp mod modTransition">
        <pc:chgData name="gaurav singh" userId="b5c36aed998a887e" providerId="LiveId" clId="{EC8E7F86-8222-4135-9A05-D047A2781782}" dt="2024-11-30T07:33:30.709" v="575" actId="20577"/>
        <pc:sldMkLst>
          <pc:docMk/>
          <pc:sldMk cId="2793096675" sldId="262"/>
        </pc:sldMkLst>
        <pc:graphicFrameChg chg="mod modGraphic">
          <ac:chgData name="gaurav singh" userId="b5c36aed998a887e" providerId="LiveId" clId="{EC8E7F86-8222-4135-9A05-D047A2781782}" dt="2024-11-30T07:33:30.709" v="575" actId="20577"/>
          <ac:graphicFrameMkLst>
            <pc:docMk/>
            <pc:sldMk cId="2793096675" sldId="262"/>
            <ac:graphicFrameMk id="14" creationId="{F5EBC862-66E6-CD66-9D1A-DD033BED08CC}"/>
          </ac:graphicFrameMkLst>
        </pc:graphicFrameChg>
        <pc:picChg chg="mod">
          <ac:chgData name="gaurav singh" userId="b5c36aed998a887e" providerId="LiveId" clId="{EC8E7F86-8222-4135-9A05-D047A2781782}" dt="2024-11-16T16:04:55.836" v="235" actId="14100"/>
          <ac:picMkLst>
            <pc:docMk/>
            <pc:sldMk cId="2793096675" sldId="262"/>
            <ac:picMk id="20" creationId="{D6E8678F-AEA0-D18D-FC8E-6E6B3F8E743E}"/>
          </ac:picMkLst>
        </pc:picChg>
      </pc:sldChg>
      <pc:sldChg chg="modSp mod modTransition">
        <pc:chgData name="gaurav singh" userId="b5c36aed998a887e" providerId="LiveId" clId="{EC8E7F86-8222-4135-9A05-D047A2781782}" dt="2024-11-30T07:49:12.608" v="606" actId="20577"/>
        <pc:sldMkLst>
          <pc:docMk/>
          <pc:sldMk cId="88657523" sldId="263"/>
        </pc:sldMkLst>
        <pc:spChg chg="mod">
          <ac:chgData name="gaurav singh" userId="b5c36aed998a887e" providerId="LiveId" clId="{EC8E7F86-8222-4135-9A05-D047A2781782}" dt="2024-11-30T07:49:12.608" v="606" actId="20577"/>
          <ac:spMkLst>
            <pc:docMk/>
            <pc:sldMk cId="88657523" sldId="263"/>
            <ac:spMk id="3" creationId="{2A827621-476A-CC15-0542-70BE5B0EF25B}"/>
          </ac:spMkLst>
        </pc:spChg>
        <pc:picChg chg="mod">
          <ac:chgData name="gaurav singh" userId="b5c36aed998a887e" providerId="LiveId" clId="{EC8E7F86-8222-4135-9A05-D047A2781782}" dt="2024-11-16T16:05:26.821" v="240" actId="29295"/>
          <ac:picMkLst>
            <pc:docMk/>
            <pc:sldMk cId="88657523" sldId="263"/>
            <ac:picMk id="5" creationId="{E767E0A6-1C96-817B-288A-A3920A570A87}"/>
          </ac:picMkLst>
        </pc:picChg>
      </pc:sldChg>
      <pc:sldChg chg="modTransition">
        <pc:chgData name="gaurav singh" userId="b5c36aed998a887e" providerId="LiveId" clId="{EC8E7F86-8222-4135-9A05-D047A2781782}" dt="2024-11-29T09:43:18.839" v="404"/>
        <pc:sldMkLst>
          <pc:docMk/>
          <pc:sldMk cId="1496946057" sldId="264"/>
        </pc:sldMkLst>
      </pc:sldChg>
      <pc:sldChg chg="modTransition">
        <pc:chgData name="gaurav singh" userId="b5c36aed998a887e" providerId="LiveId" clId="{EC8E7F86-8222-4135-9A05-D047A2781782}" dt="2024-11-29T09:43:18.839" v="404"/>
        <pc:sldMkLst>
          <pc:docMk/>
          <pc:sldMk cId="2584415932" sldId="265"/>
        </pc:sldMkLst>
      </pc:sldChg>
      <pc:sldChg chg="modTransition">
        <pc:chgData name="gaurav singh" userId="b5c36aed998a887e" providerId="LiveId" clId="{EC8E7F86-8222-4135-9A05-D047A2781782}" dt="2024-11-29T09:43:18.839" v="404"/>
        <pc:sldMkLst>
          <pc:docMk/>
          <pc:sldMk cId="2935939221" sldId="266"/>
        </pc:sldMkLst>
      </pc:sldChg>
      <pc:sldChg chg="modTransition">
        <pc:chgData name="gaurav singh" userId="b5c36aed998a887e" providerId="LiveId" clId="{EC8E7F86-8222-4135-9A05-D047A2781782}" dt="2024-11-29T09:43:18.839" v="404"/>
        <pc:sldMkLst>
          <pc:docMk/>
          <pc:sldMk cId="1692164951" sldId="267"/>
        </pc:sldMkLst>
      </pc:sldChg>
      <pc:sldChg chg="modTransition">
        <pc:chgData name="gaurav singh" userId="b5c36aed998a887e" providerId="LiveId" clId="{EC8E7F86-8222-4135-9A05-D047A2781782}" dt="2024-11-29T09:43:18.839" v="404"/>
        <pc:sldMkLst>
          <pc:docMk/>
          <pc:sldMk cId="1744437634" sldId="268"/>
        </pc:sldMkLst>
      </pc:sldChg>
      <pc:sldChg chg="modSp mod ord modTransition">
        <pc:chgData name="gaurav singh" userId="b5c36aed998a887e" providerId="LiveId" clId="{EC8E7F86-8222-4135-9A05-D047A2781782}" dt="2024-11-30T07:52:27.246" v="643" actId="27636"/>
        <pc:sldMkLst>
          <pc:docMk/>
          <pc:sldMk cId="126811331" sldId="269"/>
        </pc:sldMkLst>
        <pc:spChg chg="mod">
          <ac:chgData name="gaurav singh" userId="b5c36aed998a887e" providerId="LiveId" clId="{EC8E7F86-8222-4135-9A05-D047A2781782}" dt="2024-11-30T07:52:27.246" v="643" actId="27636"/>
          <ac:spMkLst>
            <pc:docMk/>
            <pc:sldMk cId="126811331" sldId="269"/>
            <ac:spMk id="3" creationId="{7B020865-5721-5197-C79B-71802A435392}"/>
          </ac:spMkLst>
        </pc:spChg>
      </pc:sldChg>
      <pc:sldChg chg="addSp delSp modSp mod modTransition modClrScheme chgLayout">
        <pc:chgData name="gaurav singh" userId="b5c36aed998a887e" providerId="LiveId" clId="{EC8E7F86-8222-4135-9A05-D047A2781782}" dt="2024-11-30T09:14:11.817" v="700"/>
        <pc:sldMkLst>
          <pc:docMk/>
          <pc:sldMk cId="1689848406" sldId="270"/>
        </pc:sldMkLst>
        <pc:spChg chg="del mod ord">
          <ac:chgData name="gaurav singh" userId="b5c36aed998a887e" providerId="LiveId" clId="{EC8E7F86-8222-4135-9A05-D047A2781782}" dt="2024-11-16T16:11:12.858" v="246" actId="700"/>
          <ac:spMkLst>
            <pc:docMk/>
            <pc:sldMk cId="1689848406" sldId="270"/>
            <ac:spMk id="2" creationId="{0AA08D3C-E555-2B9A-A8B5-BC5B5CB3AF14}"/>
          </ac:spMkLst>
        </pc:spChg>
        <pc:spChg chg="add del mod">
          <ac:chgData name="gaurav singh" userId="b5c36aed998a887e" providerId="LiveId" clId="{EC8E7F86-8222-4135-9A05-D047A2781782}" dt="2024-11-30T09:13:47.251" v="695"/>
          <ac:spMkLst>
            <pc:docMk/>
            <pc:sldMk cId="1689848406" sldId="270"/>
            <ac:spMk id="2" creationId="{2BA96B48-8F2C-8CE7-5678-6D0021194D96}"/>
          </ac:spMkLst>
        </pc:spChg>
        <pc:spChg chg="del mod">
          <ac:chgData name="gaurav singh" userId="b5c36aed998a887e" providerId="LiveId" clId="{EC8E7F86-8222-4135-9A05-D047A2781782}" dt="2024-11-16T16:11:12.858" v="246" actId="700"/>
          <ac:spMkLst>
            <pc:docMk/>
            <pc:sldMk cId="1689848406" sldId="270"/>
            <ac:spMk id="3" creationId="{8B04413B-A651-FC03-3656-F161831D9517}"/>
          </ac:spMkLst>
        </pc:spChg>
        <pc:spChg chg="add del mod">
          <ac:chgData name="gaurav singh" userId="b5c36aed998a887e" providerId="LiveId" clId="{EC8E7F86-8222-4135-9A05-D047A2781782}" dt="2024-11-30T09:14:11.817" v="700"/>
          <ac:spMkLst>
            <pc:docMk/>
            <pc:sldMk cId="1689848406" sldId="270"/>
            <ac:spMk id="3" creationId="{9F01868F-70D2-57A7-B65D-F81EA92A38AB}"/>
          </ac:spMkLst>
        </pc:spChg>
        <pc:spChg chg="add mod">
          <ac:chgData name="gaurav singh" userId="b5c36aed998a887e" providerId="LiveId" clId="{EC8E7F86-8222-4135-9A05-D047A2781782}" dt="2024-11-30T09:14:07.517" v="698" actId="14100"/>
          <ac:spMkLst>
            <pc:docMk/>
            <pc:sldMk cId="1689848406" sldId="270"/>
            <ac:spMk id="4" creationId="{1F78F4CE-F746-E57F-3901-23FE9FEC6ACD}"/>
          </ac:spMkLst>
        </pc:spChg>
        <pc:spChg chg="add del mod ord">
          <ac:chgData name="gaurav singh" userId="b5c36aed998a887e" providerId="LiveId" clId="{EC8E7F86-8222-4135-9A05-D047A2781782}" dt="2024-11-16T16:16:11.821" v="247" actId="700"/>
          <ac:spMkLst>
            <pc:docMk/>
            <pc:sldMk cId="1689848406" sldId="270"/>
            <ac:spMk id="4" creationId="{A10F2A8B-895C-2BD5-0E18-E62E2AA241E1}"/>
          </ac:spMkLst>
        </pc:spChg>
        <pc:spChg chg="add del mod">
          <ac:chgData name="gaurav singh" userId="b5c36aed998a887e" providerId="LiveId" clId="{EC8E7F86-8222-4135-9A05-D047A2781782}" dt="2024-11-16T16:33:55.564" v="301"/>
          <ac:spMkLst>
            <pc:docMk/>
            <pc:sldMk cId="1689848406" sldId="270"/>
            <ac:spMk id="5" creationId="{AC202984-BB22-CFD9-C55A-1582F2007AE5}"/>
          </ac:spMkLst>
        </pc:spChg>
        <pc:spChg chg="add del mod">
          <ac:chgData name="gaurav singh" userId="b5c36aed998a887e" providerId="LiveId" clId="{EC8E7F86-8222-4135-9A05-D047A2781782}" dt="2024-11-16T16:33:55.564" v="301"/>
          <ac:spMkLst>
            <pc:docMk/>
            <pc:sldMk cId="1689848406" sldId="270"/>
            <ac:spMk id="6" creationId="{1A31FAC4-3927-FFB6-9572-319FC8823DBC}"/>
          </ac:spMkLst>
        </pc:spChg>
        <pc:spChg chg="add del">
          <ac:chgData name="gaurav singh" userId="b5c36aed998a887e" providerId="LiveId" clId="{EC8E7F86-8222-4135-9A05-D047A2781782}" dt="2024-11-16T16:31:54.166" v="294"/>
          <ac:spMkLst>
            <pc:docMk/>
            <pc:sldMk cId="1689848406" sldId="270"/>
            <ac:spMk id="7" creationId="{C9C17B67-A635-98E0-19E4-AF97D94BDD57}"/>
          </ac:spMkLst>
        </pc:spChg>
        <pc:spChg chg="del mod">
          <ac:chgData name="gaurav singh" userId="b5c36aed998a887e" providerId="LiveId" clId="{EC8E7F86-8222-4135-9A05-D047A2781782}" dt="2024-11-30T08:33:45.580" v="654" actId="478"/>
          <ac:spMkLst>
            <pc:docMk/>
            <pc:sldMk cId="1689848406" sldId="270"/>
            <ac:spMk id="8" creationId="{1BD20543-5F66-34DF-070E-59E4154458D9}"/>
          </ac:spMkLst>
        </pc:spChg>
        <pc:picChg chg="add del mod ord">
          <ac:chgData name="gaurav singh" userId="b5c36aed998a887e" providerId="LiveId" clId="{EC8E7F86-8222-4135-9A05-D047A2781782}" dt="2024-11-30T08:33:48.382" v="655" actId="478"/>
          <ac:picMkLst>
            <pc:docMk/>
            <pc:sldMk cId="1689848406" sldId="270"/>
            <ac:picMk id="3" creationId="{47C457EE-D5EE-BA8C-62C5-9151860906FF}"/>
          </ac:picMkLst>
        </pc:picChg>
        <pc:picChg chg="add mod">
          <ac:chgData name="gaurav singh" userId="b5c36aed998a887e" providerId="LiveId" clId="{EC8E7F86-8222-4135-9A05-D047A2781782}" dt="2024-11-30T09:13:45.980" v="693" actId="1076"/>
          <ac:picMkLst>
            <pc:docMk/>
            <pc:sldMk cId="1689848406" sldId="270"/>
            <ac:picMk id="5" creationId="{1C1D1692-3F61-713E-B83C-C005783DC48A}"/>
          </ac:picMkLst>
        </pc:picChg>
      </pc:sldChg>
      <pc:sldChg chg="modSp mod modTransition">
        <pc:chgData name="gaurav singh" userId="b5c36aed998a887e" providerId="LiveId" clId="{EC8E7F86-8222-4135-9A05-D047A2781782}" dt="2024-11-30T07:52:37.473" v="644" actId="20577"/>
        <pc:sldMkLst>
          <pc:docMk/>
          <pc:sldMk cId="889399950" sldId="271"/>
        </pc:sldMkLst>
        <pc:spChg chg="mod">
          <ac:chgData name="gaurav singh" userId="b5c36aed998a887e" providerId="LiveId" clId="{EC8E7F86-8222-4135-9A05-D047A2781782}" dt="2024-11-30T07:52:37.473" v="644" actId="20577"/>
          <ac:spMkLst>
            <pc:docMk/>
            <pc:sldMk cId="889399950" sldId="271"/>
            <ac:spMk id="3" creationId="{ADA6E6A3-2AF4-AD13-9877-15BED0206DB4}"/>
          </ac:spMkLst>
        </pc:spChg>
      </pc:sldChg>
      <pc:sldMasterChg chg="modTransition modSldLayout">
        <pc:chgData name="gaurav singh" userId="b5c36aed998a887e" providerId="LiveId" clId="{EC8E7F86-8222-4135-9A05-D047A2781782}" dt="2024-11-29T09:43:18.839" v="404"/>
        <pc:sldMasterMkLst>
          <pc:docMk/>
          <pc:sldMasterMk cId="2460954070" sldId="2147483660"/>
        </pc:sldMasterMkLst>
        <pc:sldLayoutChg chg="modTransition">
          <pc:chgData name="gaurav singh" userId="b5c36aed998a887e" providerId="LiveId" clId="{EC8E7F86-8222-4135-9A05-D047A2781782}" dt="2024-11-29T09:43:18.839" v="404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gaurav singh" userId="b5c36aed998a887e" providerId="LiveId" clId="{EC8E7F86-8222-4135-9A05-D047A2781782}" dt="2024-11-29T09:43:18.839" v="404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gaurav singh" userId="b5c36aed998a887e" providerId="LiveId" clId="{EC8E7F86-8222-4135-9A05-D047A2781782}" dt="2024-11-29T09:43:18.839" v="404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gaurav singh" userId="b5c36aed998a887e" providerId="LiveId" clId="{EC8E7F86-8222-4135-9A05-D047A2781782}" dt="2024-11-29T09:43:18.839" v="404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gaurav singh" userId="b5c36aed998a887e" providerId="LiveId" clId="{EC8E7F86-8222-4135-9A05-D047A2781782}" dt="2024-11-29T09:43:18.839" v="404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gaurav singh" userId="b5c36aed998a887e" providerId="LiveId" clId="{EC8E7F86-8222-4135-9A05-D047A2781782}" dt="2024-11-29T09:43:18.839" v="404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gaurav singh" userId="b5c36aed998a887e" providerId="LiveId" clId="{EC8E7F86-8222-4135-9A05-D047A2781782}" dt="2024-11-29T09:43:18.839" v="404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gaurav singh" userId="b5c36aed998a887e" providerId="LiveId" clId="{EC8E7F86-8222-4135-9A05-D047A2781782}" dt="2024-11-29T09:43:18.839" v="404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gaurav singh" userId="b5c36aed998a887e" providerId="LiveId" clId="{EC8E7F86-8222-4135-9A05-D047A2781782}" dt="2024-11-29T09:43:18.839" v="404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gaurav singh" userId="b5c36aed998a887e" providerId="LiveId" clId="{EC8E7F86-8222-4135-9A05-D047A2781782}" dt="2024-11-29T09:43:18.839" v="404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gaurav singh" userId="b5c36aed998a887e" providerId="LiveId" clId="{EC8E7F86-8222-4135-9A05-D047A2781782}" dt="2024-11-29T09:43:18.839" v="404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gaurav singh" userId="b5c36aed998a887e" providerId="Windows Live" clId="Web-{67A71869-1ABB-B4BA-3A1B-8F8B5CE63BD5}"/>
    <pc:docChg chg="addSld modSld">
      <pc:chgData name="gaurav singh" userId="b5c36aed998a887e" providerId="Windows Live" clId="Web-{67A71869-1ABB-B4BA-3A1B-8F8B5CE63BD5}" dt="2024-11-14T03:07:26.810" v="38" actId="14100"/>
      <pc:docMkLst>
        <pc:docMk/>
      </pc:docMkLst>
      <pc:sldChg chg="addSp delSp modSp new mod setBg">
        <pc:chgData name="gaurav singh" userId="b5c36aed998a887e" providerId="Windows Live" clId="Web-{67A71869-1ABB-B4BA-3A1B-8F8B5CE63BD5}" dt="2024-11-14T03:07:26.810" v="38" actId="14100"/>
        <pc:sldMkLst>
          <pc:docMk/>
          <pc:sldMk cId="889399950" sldId="271"/>
        </pc:sldMkLst>
        <pc:spChg chg="mod">
          <ac:chgData name="gaurav singh" userId="b5c36aed998a887e" providerId="Windows Live" clId="Web-{67A71869-1ABB-B4BA-3A1B-8F8B5CE63BD5}" dt="2024-11-14T03:06:21.948" v="24"/>
          <ac:spMkLst>
            <pc:docMk/>
            <pc:sldMk cId="889399950" sldId="271"/>
            <ac:spMk id="2" creationId="{4FA778F1-0537-A0D3-B9AB-25A51D894841}"/>
          </ac:spMkLst>
        </pc:spChg>
        <pc:spChg chg="mod ord">
          <ac:chgData name="gaurav singh" userId="b5c36aed998a887e" providerId="Windows Live" clId="Web-{67A71869-1ABB-B4BA-3A1B-8F8B5CE63BD5}" dt="2024-11-14T03:07:02.387" v="32" actId="20577"/>
          <ac:spMkLst>
            <pc:docMk/>
            <pc:sldMk cId="889399950" sldId="271"/>
            <ac:spMk id="3" creationId="{ADA6E6A3-2AF4-AD13-9877-15BED0206DB4}"/>
          </ac:spMkLst>
        </pc:spChg>
        <pc:spChg chg="add del">
          <ac:chgData name="gaurav singh" userId="b5c36aed998a887e" providerId="Windows Live" clId="Web-{67A71869-1ABB-B4BA-3A1B-8F8B5CE63BD5}" dt="2024-11-14T03:01:09.553" v="17"/>
          <ac:spMkLst>
            <pc:docMk/>
            <pc:sldMk cId="889399950" sldId="271"/>
            <ac:spMk id="10" creationId="{7E6D2D34-4BB4-460B-8844-027610FB21F5}"/>
          </ac:spMkLst>
        </pc:spChg>
        <pc:spChg chg="add del">
          <ac:chgData name="gaurav singh" userId="b5c36aed998a887e" providerId="Windows Live" clId="Web-{67A71869-1ABB-B4BA-3A1B-8F8B5CE63BD5}" dt="2024-11-14T03:05:19.901" v="19"/>
          <ac:spMkLst>
            <pc:docMk/>
            <pc:sldMk cId="889399950" sldId="271"/>
            <ac:spMk id="14" creationId="{B091B163-7D61-4891-ABCF-5C13D9C418D0}"/>
          </ac:spMkLst>
        </pc:spChg>
        <pc:spChg chg="add del">
          <ac:chgData name="gaurav singh" userId="b5c36aed998a887e" providerId="Windows Live" clId="Web-{67A71869-1ABB-B4BA-3A1B-8F8B5CE63BD5}" dt="2024-11-14T03:05:19.901" v="19"/>
          <ac:spMkLst>
            <pc:docMk/>
            <pc:sldMk cId="889399950" sldId="271"/>
            <ac:spMk id="18" creationId="{A2679492-7988-4050-9056-542444452411}"/>
          </ac:spMkLst>
        </pc:spChg>
        <pc:spChg chg="add del">
          <ac:chgData name="gaurav singh" userId="b5c36aed998a887e" providerId="Windows Live" clId="Web-{67A71869-1ABB-B4BA-3A1B-8F8B5CE63BD5}" dt="2024-11-14T03:05:19.901" v="19"/>
          <ac:spMkLst>
            <pc:docMk/>
            <pc:sldMk cId="889399950" sldId="271"/>
            <ac:spMk id="19" creationId="{B5ABDEAA-B248-4182-B67C-A925338E772D}"/>
          </ac:spMkLst>
        </pc:spChg>
        <pc:spChg chg="add del">
          <ac:chgData name="gaurav singh" userId="b5c36aed998a887e" providerId="Windows Live" clId="Web-{67A71869-1ABB-B4BA-3A1B-8F8B5CE63BD5}" dt="2024-11-14T03:06:08.698" v="21"/>
          <ac:spMkLst>
            <pc:docMk/>
            <pc:sldMk cId="889399950" sldId="271"/>
            <ac:spMk id="28" creationId="{03AF1C04-3FEF-41BD-BB84-2F263765BEBC}"/>
          </ac:spMkLst>
        </pc:spChg>
        <pc:spChg chg="add del">
          <ac:chgData name="gaurav singh" userId="b5c36aed998a887e" providerId="Windows Live" clId="Web-{67A71869-1ABB-B4BA-3A1B-8F8B5CE63BD5}" dt="2024-11-14T03:06:21.933" v="23"/>
          <ac:spMkLst>
            <pc:docMk/>
            <pc:sldMk cId="889399950" sldId="271"/>
            <ac:spMk id="34" creationId="{B712E947-0734-45F9-9C4F-41114EC3A33E}"/>
          </ac:spMkLst>
        </pc:spChg>
        <pc:spChg chg="add del">
          <ac:chgData name="gaurav singh" userId="b5c36aed998a887e" providerId="Windows Live" clId="Web-{67A71869-1ABB-B4BA-3A1B-8F8B5CE63BD5}" dt="2024-11-14T03:06:21.933" v="23"/>
          <ac:spMkLst>
            <pc:docMk/>
            <pc:sldMk cId="889399950" sldId="271"/>
            <ac:spMk id="35" creationId="{5A65989E-BBD5-44D7-AA86-7AFD5D46BBC0}"/>
          </ac:spMkLst>
        </pc:spChg>
        <pc:spChg chg="add del">
          <ac:chgData name="gaurav singh" userId="b5c36aed998a887e" providerId="Windows Live" clId="Web-{67A71869-1ABB-B4BA-3A1B-8F8B5CE63BD5}" dt="2024-11-14T03:06:21.933" v="23"/>
          <ac:spMkLst>
            <pc:docMk/>
            <pc:sldMk cId="889399950" sldId="271"/>
            <ac:spMk id="36" creationId="{231A2881-D8D7-4A7D-ACA3-E9F849F853D8}"/>
          </ac:spMkLst>
        </pc:spChg>
        <pc:spChg chg="add">
          <ac:chgData name="gaurav singh" userId="b5c36aed998a887e" providerId="Windows Live" clId="Web-{67A71869-1ABB-B4BA-3A1B-8F8B5CE63BD5}" dt="2024-11-14T03:06:21.948" v="24"/>
          <ac:spMkLst>
            <pc:docMk/>
            <pc:sldMk cId="889399950" sldId="271"/>
            <ac:spMk id="38" creationId="{B712E947-0734-45F9-9C4F-41114EC3A33E}"/>
          </ac:spMkLst>
        </pc:spChg>
        <pc:grpChg chg="add del">
          <ac:chgData name="gaurav singh" userId="b5c36aed998a887e" providerId="Windows Live" clId="Web-{67A71869-1ABB-B4BA-3A1B-8F8B5CE63BD5}" dt="2024-11-14T03:01:09.553" v="17"/>
          <ac:grpSpMkLst>
            <pc:docMk/>
            <pc:sldMk cId="889399950" sldId="271"/>
            <ac:grpSpMk id="12" creationId="{C5314570-9B06-4D37-8CBD-EDD67C2FA205}"/>
          </ac:grpSpMkLst>
        </pc:grpChg>
        <pc:grpChg chg="add del">
          <ac:chgData name="gaurav singh" userId="b5c36aed998a887e" providerId="Windows Live" clId="Web-{67A71869-1ABB-B4BA-3A1B-8F8B5CE63BD5}" dt="2024-11-14T03:06:08.698" v="21"/>
          <ac:grpSpMkLst>
            <pc:docMk/>
            <pc:sldMk cId="889399950" sldId="271"/>
            <ac:grpSpMk id="20" creationId="{E27AF472-EAE3-4572-AB69-B92BD10DBC6D}"/>
          </ac:grpSpMkLst>
        </pc:grpChg>
        <pc:grpChg chg="add del">
          <ac:chgData name="gaurav singh" userId="b5c36aed998a887e" providerId="Windows Live" clId="Web-{67A71869-1ABB-B4BA-3A1B-8F8B5CE63BD5}" dt="2024-11-14T03:06:08.698" v="21"/>
          <ac:grpSpMkLst>
            <pc:docMk/>
            <pc:sldMk cId="889399950" sldId="271"/>
            <ac:grpSpMk id="29" creationId="{094DE5E8-C080-45A4-B2F4-8FE7D8F8EEE8}"/>
          </ac:grpSpMkLst>
        </pc:grpChg>
        <pc:grpChg chg="add del">
          <ac:chgData name="gaurav singh" userId="b5c36aed998a887e" providerId="Windows Live" clId="Web-{67A71869-1ABB-B4BA-3A1B-8F8B5CE63BD5}" dt="2024-11-14T03:06:08.698" v="21"/>
          <ac:grpSpMkLst>
            <pc:docMk/>
            <pc:sldMk cId="889399950" sldId="271"/>
            <ac:grpSpMk id="31" creationId="{9A28EBCD-582B-4E3B-AB95-15EA16034C64}"/>
          </ac:grpSpMkLst>
        </pc:grpChg>
        <pc:grpChg chg="add">
          <ac:chgData name="gaurav singh" userId="b5c36aed998a887e" providerId="Windows Live" clId="Web-{67A71869-1ABB-B4BA-3A1B-8F8B5CE63BD5}" dt="2024-11-14T03:06:21.948" v="24"/>
          <ac:grpSpMkLst>
            <pc:docMk/>
            <pc:sldMk cId="889399950" sldId="271"/>
            <ac:grpSpMk id="39" creationId="{12B3290A-D3BF-4B87-B55B-FD9A98B49727}"/>
          </ac:grpSpMkLst>
        </pc:grpChg>
        <pc:picChg chg="add mod ord">
          <ac:chgData name="gaurav singh" userId="b5c36aed998a887e" providerId="Windows Live" clId="Web-{67A71869-1ABB-B4BA-3A1B-8F8B5CE63BD5}" dt="2024-11-14T03:07:26.810" v="38" actId="14100"/>
          <ac:picMkLst>
            <pc:docMk/>
            <pc:sldMk cId="889399950" sldId="271"/>
            <ac:picMk id="4" creationId="{1B85A5F2-83E5-DD67-3C37-14152F2090AD}"/>
          </ac:picMkLst>
        </pc:picChg>
        <pc:picChg chg="add mod ord">
          <ac:chgData name="gaurav singh" userId="b5c36aed998a887e" providerId="Windows Live" clId="Web-{67A71869-1ABB-B4BA-3A1B-8F8B5CE63BD5}" dt="2024-11-14T03:07:12.527" v="36" actId="14100"/>
          <ac:picMkLst>
            <pc:docMk/>
            <pc:sldMk cId="889399950" sldId="271"/>
            <ac:picMk id="5" creationId="{3F364C26-024F-4AFF-A085-BA9F7B7C2C8D}"/>
          </ac:picMkLst>
        </pc:picChg>
        <pc:cxnChg chg="add del">
          <ac:chgData name="gaurav singh" userId="b5c36aed998a887e" providerId="Windows Live" clId="Web-{67A71869-1ABB-B4BA-3A1B-8F8B5CE63BD5}" dt="2024-11-14T03:05:19.901" v="19"/>
          <ac:cxnSpMkLst>
            <pc:docMk/>
            <pc:sldMk cId="889399950" sldId="271"/>
            <ac:cxnSpMk id="16" creationId="{C49DA8F6-BCC1-4447-B54C-57856834B94B}"/>
          </ac:cxnSpMkLst>
        </pc:cxnChg>
      </pc:sldChg>
    </pc:docChg>
  </pc:docChgLst>
  <pc:docChgLst>
    <pc:chgData name="gaurav singh" userId="b5c36aed998a887e" providerId="Windows Live" clId="Web-{70DE449D-B111-1662-8949-E22CFCDFAD7D}"/>
    <pc:docChg chg="modSld">
      <pc:chgData name="gaurav singh" userId="b5c36aed998a887e" providerId="Windows Live" clId="Web-{70DE449D-B111-1662-8949-E22CFCDFAD7D}" dt="2024-11-16T03:17:00.471" v="22"/>
      <pc:docMkLst>
        <pc:docMk/>
      </pc:docMkLst>
      <pc:sldChg chg="modSp">
        <pc:chgData name="gaurav singh" userId="b5c36aed998a887e" providerId="Windows Live" clId="Web-{70DE449D-B111-1662-8949-E22CFCDFAD7D}" dt="2024-11-16T03:11:27.877" v="6" actId="1076"/>
        <pc:sldMkLst>
          <pc:docMk/>
          <pc:sldMk cId="972815836" sldId="257"/>
        </pc:sldMkLst>
        <pc:picChg chg="mod">
          <ac:chgData name="gaurav singh" userId="b5c36aed998a887e" providerId="Windows Live" clId="Web-{70DE449D-B111-1662-8949-E22CFCDFAD7D}" dt="2024-11-16T03:11:27.877" v="6" actId="1076"/>
          <ac:picMkLst>
            <pc:docMk/>
            <pc:sldMk cId="972815836" sldId="257"/>
            <ac:picMk id="4" creationId="{896C4E75-8913-DE0D-2A82-45917B9EFBC3}"/>
          </ac:picMkLst>
        </pc:picChg>
      </pc:sldChg>
      <pc:sldChg chg="addSp delSp modSp mod setClrOvrMap">
        <pc:chgData name="gaurav singh" userId="b5c36aed998a887e" providerId="Windows Live" clId="Web-{70DE449D-B111-1662-8949-E22CFCDFAD7D}" dt="2024-11-16T03:17:00.471" v="22"/>
        <pc:sldMkLst>
          <pc:docMk/>
          <pc:sldMk cId="2313090229" sldId="259"/>
        </pc:sldMkLst>
        <pc:spChg chg="mod">
          <ac:chgData name="gaurav singh" userId="b5c36aed998a887e" providerId="Windows Live" clId="Web-{70DE449D-B111-1662-8949-E22CFCDFAD7D}" dt="2024-11-16T03:16:58.628" v="21"/>
          <ac:spMkLst>
            <pc:docMk/>
            <pc:sldMk cId="2313090229" sldId="259"/>
            <ac:spMk id="2" creationId="{92BB25CB-92BA-ADBA-86A6-2BEE75F6FF59}"/>
          </ac:spMkLst>
        </pc:spChg>
        <pc:spChg chg="add del">
          <ac:chgData name="gaurav singh" userId="b5c36aed998a887e" providerId="Windows Live" clId="Web-{70DE449D-B111-1662-8949-E22CFCDFAD7D}" dt="2024-11-16T03:16:58.628" v="21"/>
          <ac:spMkLst>
            <pc:docMk/>
            <pc:sldMk cId="2313090229" sldId="259"/>
            <ac:spMk id="41" creationId="{A8384FB5-9ADC-4DDC-881B-597D56F5B15D}"/>
          </ac:spMkLst>
        </pc:spChg>
        <pc:spChg chg="add del">
          <ac:chgData name="gaurav singh" userId="b5c36aed998a887e" providerId="Windows Live" clId="Web-{70DE449D-B111-1662-8949-E22CFCDFAD7D}" dt="2024-11-16T03:16:58.628" v="21"/>
          <ac:spMkLst>
            <pc:docMk/>
            <pc:sldMk cId="2313090229" sldId="259"/>
            <ac:spMk id="42" creationId="{91E5A9A7-95C6-4F4F-B00E-C82E07FE62EF}"/>
          </ac:spMkLst>
        </pc:spChg>
        <pc:spChg chg="add del">
          <ac:chgData name="gaurav singh" userId="b5c36aed998a887e" providerId="Windows Live" clId="Web-{70DE449D-B111-1662-8949-E22CFCDFAD7D}" dt="2024-11-16T03:16:58.628" v="21"/>
          <ac:spMkLst>
            <pc:docMk/>
            <pc:sldMk cId="2313090229" sldId="259"/>
            <ac:spMk id="43" creationId="{D07DD2DE-F619-49DD-B5E7-03A290FF4ED1}"/>
          </ac:spMkLst>
        </pc:spChg>
        <pc:spChg chg="add del">
          <ac:chgData name="gaurav singh" userId="b5c36aed998a887e" providerId="Windows Live" clId="Web-{70DE449D-B111-1662-8949-E22CFCDFAD7D}" dt="2024-11-16T03:16:58.628" v="21"/>
          <ac:spMkLst>
            <pc:docMk/>
            <pc:sldMk cId="2313090229" sldId="259"/>
            <ac:spMk id="44" creationId="{85149191-5F60-4A28-AAFF-039F96B0F3EC}"/>
          </ac:spMkLst>
        </pc:spChg>
        <pc:spChg chg="add del">
          <ac:chgData name="gaurav singh" userId="b5c36aed998a887e" providerId="Windows Live" clId="Web-{70DE449D-B111-1662-8949-E22CFCDFAD7D}" dt="2024-11-16T03:16:58.628" v="21"/>
          <ac:spMkLst>
            <pc:docMk/>
            <pc:sldMk cId="2313090229" sldId="259"/>
            <ac:spMk id="45" creationId="{F8260ED5-17F7-4158-B241-D51DD4CF1B7E}"/>
          </ac:spMkLst>
        </pc:spChg>
        <pc:spChg chg="add del">
          <ac:chgData name="gaurav singh" userId="b5c36aed998a887e" providerId="Windows Live" clId="Web-{70DE449D-B111-1662-8949-E22CFCDFAD7D}" dt="2024-11-16T03:14:48.510" v="9"/>
          <ac:spMkLst>
            <pc:docMk/>
            <pc:sldMk cId="2313090229" sldId="259"/>
            <ac:spMk id="50" creationId="{362810D9-2C5A-477D-949C-C191895477F3}"/>
          </ac:spMkLst>
        </pc:spChg>
        <pc:spChg chg="add del">
          <ac:chgData name="gaurav singh" userId="b5c36aed998a887e" providerId="Windows Live" clId="Web-{70DE449D-B111-1662-8949-E22CFCDFAD7D}" dt="2024-11-16T03:14:48.510" v="9"/>
          <ac:spMkLst>
            <pc:docMk/>
            <pc:sldMk cId="2313090229" sldId="259"/>
            <ac:spMk id="52" creationId="{081E4A58-353D-44AE-B2FC-2A74E2E400F7}"/>
          </ac:spMkLst>
        </pc:spChg>
        <pc:spChg chg="add del">
          <ac:chgData name="gaurav singh" userId="b5c36aed998a887e" providerId="Windows Live" clId="Web-{70DE449D-B111-1662-8949-E22CFCDFAD7D}" dt="2024-11-16T03:14:59.026" v="11"/>
          <ac:spMkLst>
            <pc:docMk/>
            <pc:sldMk cId="2313090229" sldId="259"/>
            <ac:spMk id="54" creationId="{F13C74B1-5B17-4795-BED0-7140497B445A}"/>
          </ac:spMkLst>
        </pc:spChg>
        <pc:spChg chg="add del">
          <ac:chgData name="gaurav singh" userId="b5c36aed998a887e" providerId="Windows Live" clId="Web-{70DE449D-B111-1662-8949-E22CFCDFAD7D}" dt="2024-11-16T03:14:59.026" v="11"/>
          <ac:spMkLst>
            <pc:docMk/>
            <pc:sldMk cId="2313090229" sldId="259"/>
            <ac:spMk id="55" creationId="{D4974D33-8DC5-464E-8C6D-BE58F0669C17}"/>
          </ac:spMkLst>
        </pc:spChg>
        <pc:spChg chg="add del">
          <ac:chgData name="gaurav singh" userId="b5c36aed998a887e" providerId="Windows Live" clId="Web-{70DE449D-B111-1662-8949-E22CFCDFAD7D}" dt="2024-11-16T03:15:34.060" v="13"/>
          <ac:spMkLst>
            <pc:docMk/>
            <pc:sldMk cId="2313090229" sldId="259"/>
            <ac:spMk id="57" creationId="{9228552E-C8B1-4A80-8448-0787CE0FC704}"/>
          </ac:spMkLst>
        </pc:spChg>
        <pc:spChg chg="add del">
          <ac:chgData name="gaurav singh" userId="b5c36aed998a887e" providerId="Windows Live" clId="Web-{70DE449D-B111-1662-8949-E22CFCDFAD7D}" dt="2024-11-16T03:16:58.628" v="21"/>
          <ac:spMkLst>
            <pc:docMk/>
            <pc:sldMk cId="2313090229" sldId="259"/>
            <ac:spMk id="59" creationId="{56688E73-49B9-4052-A836-D248C825D70D}"/>
          </ac:spMkLst>
        </pc:spChg>
        <pc:spChg chg="add del">
          <ac:chgData name="gaurav singh" userId="b5c36aed998a887e" providerId="Windows Live" clId="Web-{70DE449D-B111-1662-8949-E22CFCDFAD7D}" dt="2024-11-16T03:16:58.628" v="21"/>
          <ac:spMkLst>
            <pc:docMk/>
            <pc:sldMk cId="2313090229" sldId="259"/>
            <ac:spMk id="60" creationId="{5B6AEE0C-07FE-4154-BC7C-2F20530BC556}"/>
          </ac:spMkLst>
        </pc:spChg>
        <pc:graphicFrameChg chg="mod ord modGraphic">
          <ac:chgData name="gaurav singh" userId="b5c36aed998a887e" providerId="Windows Live" clId="Web-{70DE449D-B111-1662-8949-E22CFCDFAD7D}" dt="2024-11-16T03:16:58.628" v="21"/>
          <ac:graphicFrameMkLst>
            <pc:docMk/>
            <pc:sldMk cId="2313090229" sldId="259"/>
            <ac:graphicFrameMk id="5" creationId="{01F8089F-9221-26A9-815F-287DC13A0016}"/>
          </ac:graphicFrameMkLst>
        </pc:graphicFrameChg>
        <pc:picChg chg="add del mod ord">
          <ac:chgData name="gaurav singh" userId="b5c36aed998a887e" providerId="Windows Live" clId="Web-{70DE449D-B111-1662-8949-E22CFCDFAD7D}" dt="2024-11-16T03:17:00.471" v="22"/>
          <ac:picMkLst>
            <pc:docMk/>
            <pc:sldMk cId="2313090229" sldId="259"/>
            <ac:picMk id="13" creationId="{58380A68-2498-2FC6-D810-E6403BC60C3E}"/>
          </ac:picMkLst>
        </pc:picChg>
      </pc:sldChg>
      <pc:sldChg chg="modSp">
        <pc:chgData name="gaurav singh" userId="b5c36aed998a887e" providerId="Windows Live" clId="Web-{70DE449D-B111-1662-8949-E22CFCDFAD7D}" dt="2024-11-16T03:10:13.295" v="2" actId="14100"/>
        <pc:sldMkLst>
          <pc:docMk/>
          <pc:sldMk cId="3150028790" sldId="260"/>
        </pc:sldMkLst>
        <pc:spChg chg="mod">
          <ac:chgData name="gaurav singh" userId="b5c36aed998a887e" providerId="Windows Live" clId="Web-{70DE449D-B111-1662-8949-E22CFCDFAD7D}" dt="2024-11-16T03:10:13.295" v="2" actId="14100"/>
          <ac:spMkLst>
            <pc:docMk/>
            <pc:sldMk cId="3150028790" sldId="260"/>
            <ac:spMk id="4" creationId="{D414C4C9-9D53-F4A0-7B32-59FCFFB8DF70}"/>
          </ac:spMkLst>
        </pc:spChg>
      </pc:sldChg>
      <pc:sldChg chg="modSp">
        <pc:chgData name="gaurav singh" userId="b5c36aed998a887e" providerId="Windows Live" clId="Web-{70DE449D-B111-1662-8949-E22CFCDFAD7D}" dt="2024-11-16T03:10:53.235" v="4" actId="14100"/>
        <pc:sldMkLst>
          <pc:docMk/>
          <pc:sldMk cId="2793096675" sldId="262"/>
        </pc:sldMkLst>
        <pc:picChg chg="mod">
          <ac:chgData name="gaurav singh" userId="b5c36aed998a887e" providerId="Windows Live" clId="Web-{70DE449D-B111-1662-8949-E22CFCDFAD7D}" dt="2024-11-16T03:10:53.235" v="4" actId="14100"/>
          <ac:picMkLst>
            <pc:docMk/>
            <pc:sldMk cId="2793096675" sldId="262"/>
            <ac:picMk id="20" creationId="{D6E8678F-AEA0-D18D-FC8E-6E6B3F8E743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AA313-A620-41E5-9659-DA1F53C0E1F2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04ABACD-B619-42CE-B6AE-568B4AC0B382}">
      <dgm:prSet/>
      <dgm:spPr/>
      <dgm:t>
        <a:bodyPr/>
        <a:lstStyle/>
        <a:p>
          <a:r>
            <a:rPr lang="en-US"/>
            <a:t>This database is organized into five key tables, each with a specific role:</a:t>
          </a:r>
        </a:p>
      </dgm:t>
    </dgm:pt>
    <dgm:pt modelId="{B7BB64B6-9755-4D79-A673-AFEF09473DA7}" type="parTrans" cxnId="{FB286F8C-3D9F-41E9-8B15-185828D00476}">
      <dgm:prSet/>
      <dgm:spPr/>
      <dgm:t>
        <a:bodyPr/>
        <a:lstStyle/>
        <a:p>
          <a:endParaRPr lang="en-US"/>
        </a:p>
      </dgm:t>
    </dgm:pt>
    <dgm:pt modelId="{9A755B69-31DA-4B60-9D25-D29FCDDAEC00}" type="sibTrans" cxnId="{FB286F8C-3D9F-41E9-8B15-185828D00476}">
      <dgm:prSet/>
      <dgm:spPr/>
      <dgm:t>
        <a:bodyPr/>
        <a:lstStyle/>
        <a:p>
          <a:endParaRPr lang="en-US"/>
        </a:p>
      </dgm:t>
    </dgm:pt>
    <dgm:pt modelId="{182299A4-31C6-4AC2-B675-3F62CFBE1D07}">
      <dgm:prSet/>
      <dgm:spPr/>
      <dgm:t>
        <a:bodyPr/>
        <a:lstStyle/>
        <a:p>
          <a:r>
            <a:rPr lang="en-US" b="1"/>
            <a:t>Products Table</a:t>
          </a:r>
          <a:r>
            <a:rPr lang="en-US"/>
            <a:t>: Contains details for each medical product (e.g., name, type, stock level).</a:t>
          </a:r>
        </a:p>
      </dgm:t>
    </dgm:pt>
    <dgm:pt modelId="{B7A0024D-E08C-4700-869F-01AAC76D40CC}" type="parTrans" cxnId="{9201CC97-B986-4168-8652-DCEC439DD33E}">
      <dgm:prSet/>
      <dgm:spPr/>
      <dgm:t>
        <a:bodyPr/>
        <a:lstStyle/>
        <a:p>
          <a:endParaRPr lang="en-US"/>
        </a:p>
      </dgm:t>
    </dgm:pt>
    <dgm:pt modelId="{92E373B2-5313-4870-A08E-AD02742A5BDD}" type="sibTrans" cxnId="{9201CC97-B986-4168-8652-DCEC439DD33E}">
      <dgm:prSet/>
      <dgm:spPr/>
      <dgm:t>
        <a:bodyPr/>
        <a:lstStyle/>
        <a:p>
          <a:endParaRPr lang="en-US"/>
        </a:p>
      </dgm:t>
    </dgm:pt>
    <dgm:pt modelId="{D3BBC967-31FC-44DC-8546-4CE83E9F59C0}">
      <dgm:prSet/>
      <dgm:spPr/>
      <dgm:t>
        <a:bodyPr/>
        <a:lstStyle/>
        <a:p>
          <a:r>
            <a:rPr lang="en-US" b="1"/>
            <a:t>Suppliers Table</a:t>
          </a:r>
          <a:r>
            <a:rPr lang="en-US"/>
            <a:t>: Tracks information on companies supplying these products, like contact details and types of supplies.</a:t>
          </a:r>
        </a:p>
      </dgm:t>
    </dgm:pt>
    <dgm:pt modelId="{9F13B4D9-1B2C-40F2-90F4-05DBBB12FEB4}" type="parTrans" cxnId="{BD12A39A-3FAF-4E6B-9E32-03BC94E83589}">
      <dgm:prSet/>
      <dgm:spPr/>
      <dgm:t>
        <a:bodyPr/>
        <a:lstStyle/>
        <a:p>
          <a:endParaRPr lang="en-US"/>
        </a:p>
      </dgm:t>
    </dgm:pt>
    <dgm:pt modelId="{51593A4A-DAF3-45C7-8306-809D2FEED008}" type="sibTrans" cxnId="{BD12A39A-3FAF-4E6B-9E32-03BC94E83589}">
      <dgm:prSet/>
      <dgm:spPr/>
      <dgm:t>
        <a:bodyPr/>
        <a:lstStyle/>
        <a:p>
          <a:endParaRPr lang="en-US"/>
        </a:p>
      </dgm:t>
    </dgm:pt>
    <dgm:pt modelId="{7C201656-DD67-4CA5-9ACB-3CBC41CB038F}">
      <dgm:prSet/>
      <dgm:spPr/>
      <dgm:t>
        <a:bodyPr/>
        <a:lstStyle/>
        <a:p>
          <a:r>
            <a:rPr lang="en-US" b="1"/>
            <a:t>Customers Table</a:t>
          </a:r>
          <a:r>
            <a:rPr lang="en-US"/>
            <a:t>: Lists the buyers of these products, including details of hospitals, pharmacies, and other healthcare facilities.</a:t>
          </a:r>
        </a:p>
      </dgm:t>
    </dgm:pt>
    <dgm:pt modelId="{4CA63815-E561-4D07-8585-FB909E406745}" type="parTrans" cxnId="{D28AD545-CA4F-4C94-A24B-D14DDDBDCDDA}">
      <dgm:prSet/>
      <dgm:spPr/>
      <dgm:t>
        <a:bodyPr/>
        <a:lstStyle/>
        <a:p>
          <a:endParaRPr lang="en-US"/>
        </a:p>
      </dgm:t>
    </dgm:pt>
    <dgm:pt modelId="{C77F6B86-ED75-4E52-972D-E86E798591BF}" type="sibTrans" cxnId="{D28AD545-CA4F-4C94-A24B-D14DDDBDCDDA}">
      <dgm:prSet/>
      <dgm:spPr/>
      <dgm:t>
        <a:bodyPr/>
        <a:lstStyle/>
        <a:p>
          <a:endParaRPr lang="en-US"/>
        </a:p>
      </dgm:t>
    </dgm:pt>
    <dgm:pt modelId="{99F4CFC8-2C32-4CBD-B1E1-14E162221ADC}">
      <dgm:prSet/>
      <dgm:spPr/>
      <dgm:t>
        <a:bodyPr/>
        <a:lstStyle/>
        <a:p>
          <a:r>
            <a:rPr lang="en-US" b="1"/>
            <a:t>Sales Transactions Table</a:t>
          </a:r>
          <a:r>
            <a:rPr lang="en-US"/>
            <a:t>: Records every sale, capturing essential data like transaction dates and amounts.</a:t>
          </a:r>
        </a:p>
      </dgm:t>
    </dgm:pt>
    <dgm:pt modelId="{4B058E61-F897-4717-BC3A-6C3F022940F4}" type="parTrans" cxnId="{554A8DEF-F51B-4BF7-8EB7-A3171FA841B1}">
      <dgm:prSet/>
      <dgm:spPr/>
      <dgm:t>
        <a:bodyPr/>
        <a:lstStyle/>
        <a:p>
          <a:endParaRPr lang="en-US"/>
        </a:p>
      </dgm:t>
    </dgm:pt>
    <dgm:pt modelId="{58547683-9895-4AD1-B380-C502ED716537}" type="sibTrans" cxnId="{554A8DEF-F51B-4BF7-8EB7-A3171FA841B1}">
      <dgm:prSet/>
      <dgm:spPr/>
      <dgm:t>
        <a:bodyPr/>
        <a:lstStyle/>
        <a:p>
          <a:endParaRPr lang="en-US"/>
        </a:p>
      </dgm:t>
    </dgm:pt>
    <dgm:pt modelId="{B74D3FFB-62AE-472D-A31A-7D40454A0CAF}">
      <dgm:prSet/>
      <dgm:spPr/>
      <dgm:t>
        <a:bodyPr/>
        <a:lstStyle/>
        <a:p>
          <a:r>
            <a:rPr lang="en-US" b="1"/>
            <a:t>Transaction Details Table</a:t>
          </a:r>
          <a:r>
            <a:rPr lang="en-US"/>
            <a:t>: Shows each product sold in a transaction, giving us a detailed view of quantities and individual item sales.</a:t>
          </a:r>
        </a:p>
      </dgm:t>
    </dgm:pt>
    <dgm:pt modelId="{FD9C8B68-9C80-4327-9267-A82DCF4CC205}" type="parTrans" cxnId="{44852E8B-B4FC-434F-ADA4-8F4AEB741154}">
      <dgm:prSet/>
      <dgm:spPr/>
      <dgm:t>
        <a:bodyPr/>
        <a:lstStyle/>
        <a:p>
          <a:endParaRPr lang="en-US"/>
        </a:p>
      </dgm:t>
    </dgm:pt>
    <dgm:pt modelId="{C20B5B44-E091-472C-87BF-81D99C9CB532}" type="sibTrans" cxnId="{44852E8B-B4FC-434F-ADA4-8F4AEB741154}">
      <dgm:prSet/>
      <dgm:spPr/>
      <dgm:t>
        <a:bodyPr/>
        <a:lstStyle/>
        <a:p>
          <a:endParaRPr lang="en-US"/>
        </a:p>
      </dgm:t>
    </dgm:pt>
    <dgm:pt modelId="{414521DE-60FA-4C20-A15A-2E7F2B3E991B}">
      <dgm:prSet/>
      <dgm:spPr/>
      <dgm:t>
        <a:bodyPr/>
        <a:lstStyle/>
        <a:p>
          <a:r>
            <a:rPr lang="en-US"/>
            <a:t>"A powerful structure to keep every sale and supply organized!"</a:t>
          </a:r>
        </a:p>
      </dgm:t>
    </dgm:pt>
    <dgm:pt modelId="{04581F71-B29B-4D55-A682-9DCB34A22F51}" type="parTrans" cxnId="{B0541432-D191-4C8E-AF24-AB02CD2B3F5A}">
      <dgm:prSet/>
      <dgm:spPr/>
      <dgm:t>
        <a:bodyPr/>
        <a:lstStyle/>
        <a:p>
          <a:endParaRPr lang="en-US"/>
        </a:p>
      </dgm:t>
    </dgm:pt>
    <dgm:pt modelId="{ECD79238-EFA6-434E-AF46-1CFEAD02A168}" type="sibTrans" cxnId="{B0541432-D191-4C8E-AF24-AB02CD2B3F5A}">
      <dgm:prSet/>
      <dgm:spPr/>
      <dgm:t>
        <a:bodyPr/>
        <a:lstStyle/>
        <a:p>
          <a:endParaRPr lang="en-US"/>
        </a:p>
      </dgm:t>
    </dgm:pt>
    <dgm:pt modelId="{86754717-CC24-425D-BD37-A2EC8EBC4B9E}" type="pres">
      <dgm:prSet presAssocID="{E3CAA313-A620-41E5-9659-DA1F53C0E1F2}" presName="diagram" presStyleCnt="0">
        <dgm:presLayoutVars>
          <dgm:dir/>
          <dgm:resizeHandles val="exact"/>
        </dgm:presLayoutVars>
      </dgm:prSet>
      <dgm:spPr/>
    </dgm:pt>
    <dgm:pt modelId="{797BE8A9-5C1B-447A-90D8-92B27E64B0B2}" type="pres">
      <dgm:prSet presAssocID="{A04ABACD-B619-42CE-B6AE-568B4AC0B382}" presName="node" presStyleLbl="node1" presStyleIdx="0" presStyleCnt="7">
        <dgm:presLayoutVars>
          <dgm:bulletEnabled val="1"/>
        </dgm:presLayoutVars>
      </dgm:prSet>
      <dgm:spPr/>
    </dgm:pt>
    <dgm:pt modelId="{3F57CC11-0DE3-48B7-8C53-A9F94665921C}" type="pres">
      <dgm:prSet presAssocID="{9A755B69-31DA-4B60-9D25-D29FCDDAEC00}" presName="sibTrans" presStyleCnt="0"/>
      <dgm:spPr/>
    </dgm:pt>
    <dgm:pt modelId="{68E6364D-699D-408F-B484-4C857B54E955}" type="pres">
      <dgm:prSet presAssocID="{182299A4-31C6-4AC2-B675-3F62CFBE1D07}" presName="node" presStyleLbl="node1" presStyleIdx="1" presStyleCnt="7">
        <dgm:presLayoutVars>
          <dgm:bulletEnabled val="1"/>
        </dgm:presLayoutVars>
      </dgm:prSet>
      <dgm:spPr/>
    </dgm:pt>
    <dgm:pt modelId="{2842AB6B-745C-4FDA-9291-8D7218BBEB20}" type="pres">
      <dgm:prSet presAssocID="{92E373B2-5313-4870-A08E-AD02742A5BDD}" presName="sibTrans" presStyleCnt="0"/>
      <dgm:spPr/>
    </dgm:pt>
    <dgm:pt modelId="{3BB73DFB-03B0-48E8-908C-BB28FB609E6D}" type="pres">
      <dgm:prSet presAssocID="{D3BBC967-31FC-44DC-8546-4CE83E9F59C0}" presName="node" presStyleLbl="node1" presStyleIdx="2" presStyleCnt="7">
        <dgm:presLayoutVars>
          <dgm:bulletEnabled val="1"/>
        </dgm:presLayoutVars>
      </dgm:prSet>
      <dgm:spPr/>
    </dgm:pt>
    <dgm:pt modelId="{34EAAF57-9CE1-4A64-9EF7-31D758912486}" type="pres">
      <dgm:prSet presAssocID="{51593A4A-DAF3-45C7-8306-809D2FEED008}" presName="sibTrans" presStyleCnt="0"/>
      <dgm:spPr/>
    </dgm:pt>
    <dgm:pt modelId="{970A455A-B236-4B9B-8476-482D602DFAD3}" type="pres">
      <dgm:prSet presAssocID="{7C201656-DD67-4CA5-9ACB-3CBC41CB038F}" presName="node" presStyleLbl="node1" presStyleIdx="3" presStyleCnt="7">
        <dgm:presLayoutVars>
          <dgm:bulletEnabled val="1"/>
        </dgm:presLayoutVars>
      </dgm:prSet>
      <dgm:spPr/>
    </dgm:pt>
    <dgm:pt modelId="{938BF91E-0F64-4BA3-8484-FBFBCAC3A7D6}" type="pres">
      <dgm:prSet presAssocID="{C77F6B86-ED75-4E52-972D-E86E798591BF}" presName="sibTrans" presStyleCnt="0"/>
      <dgm:spPr/>
    </dgm:pt>
    <dgm:pt modelId="{7DAFCCDF-AFB3-4B4E-98A7-9B3C52979FFE}" type="pres">
      <dgm:prSet presAssocID="{99F4CFC8-2C32-4CBD-B1E1-14E162221ADC}" presName="node" presStyleLbl="node1" presStyleIdx="4" presStyleCnt="7">
        <dgm:presLayoutVars>
          <dgm:bulletEnabled val="1"/>
        </dgm:presLayoutVars>
      </dgm:prSet>
      <dgm:spPr/>
    </dgm:pt>
    <dgm:pt modelId="{E4A1D372-99D5-48C5-8F4C-C79D537999F6}" type="pres">
      <dgm:prSet presAssocID="{58547683-9895-4AD1-B380-C502ED716537}" presName="sibTrans" presStyleCnt="0"/>
      <dgm:spPr/>
    </dgm:pt>
    <dgm:pt modelId="{C050CDCF-F8D9-4B1D-B909-FF5498ABB0FA}" type="pres">
      <dgm:prSet presAssocID="{B74D3FFB-62AE-472D-A31A-7D40454A0CAF}" presName="node" presStyleLbl="node1" presStyleIdx="5" presStyleCnt="7">
        <dgm:presLayoutVars>
          <dgm:bulletEnabled val="1"/>
        </dgm:presLayoutVars>
      </dgm:prSet>
      <dgm:spPr/>
    </dgm:pt>
    <dgm:pt modelId="{97B2ABCF-7FD8-4F2F-AD2B-36CB11B476CB}" type="pres">
      <dgm:prSet presAssocID="{C20B5B44-E091-472C-87BF-81D99C9CB532}" presName="sibTrans" presStyleCnt="0"/>
      <dgm:spPr/>
    </dgm:pt>
    <dgm:pt modelId="{0AAAD351-00B8-4BDA-B224-89D5E43AC0B2}" type="pres">
      <dgm:prSet presAssocID="{414521DE-60FA-4C20-A15A-2E7F2B3E991B}" presName="node" presStyleLbl="node1" presStyleIdx="6" presStyleCnt="7">
        <dgm:presLayoutVars>
          <dgm:bulletEnabled val="1"/>
        </dgm:presLayoutVars>
      </dgm:prSet>
      <dgm:spPr/>
    </dgm:pt>
  </dgm:ptLst>
  <dgm:cxnLst>
    <dgm:cxn modelId="{602D141C-65AF-4C6E-8C80-A2069F7A7C2D}" type="presOf" srcId="{182299A4-31C6-4AC2-B675-3F62CFBE1D07}" destId="{68E6364D-699D-408F-B484-4C857B54E955}" srcOrd="0" destOrd="0" presId="urn:microsoft.com/office/officeart/2005/8/layout/default"/>
    <dgm:cxn modelId="{B0541432-D191-4C8E-AF24-AB02CD2B3F5A}" srcId="{E3CAA313-A620-41E5-9659-DA1F53C0E1F2}" destId="{414521DE-60FA-4C20-A15A-2E7F2B3E991B}" srcOrd="6" destOrd="0" parTransId="{04581F71-B29B-4D55-A682-9DCB34A22F51}" sibTransId="{ECD79238-EFA6-434E-AF46-1CFEAD02A168}"/>
    <dgm:cxn modelId="{67CDA062-42D7-4D0D-ADA8-49B346EBBE12}" type="presOf" srcId="{7C201656-DD67-4CA5-9ACB-3CBC41CB038F}" destId="{970A455A-B236-4B9B-8476-482D602DFAD3}" srcOrd="0" destOrd="0" presId="urn:microsoft.com/office/officeart/2005/8/layout/default"/>
    <dgm:cxn modelId="{83EF1264-CE20-4C75-9320-7C4DA6956ADE}" type="presOf" srcId="{414521DE-60FA-4C20-A15A-2E7F2B3E991B}" destId="{0AAAD351-00B8-4BDA-B224-89D5E43AC0B2}" srcOrd="0" destOrd="0" presId="urn:microsoft.com/office/officeart/2005/8/layout/default"/>
    <dgm:cxn modelId="{D28AD545-CA4F-4C94-A24B-D14DDDBDCDDA}" srcId="{E3CAA313-A620-41E5-9659-DA1F53C0E1F2}" destId="{7C201656-DD67-4CA5-9ACB-3CBC41CB038F}" srcOrd="3" destOrd="0" parTransId="{4CA63815-E561-4D07-8585-FB909E406745}" sibTransId="{C77F6B86-ED75-4E52-972D-E86E798591BF}"/>
    <dgm:cxn modelId="{44852E8B-B4FC-434F-ADA4-8F4AEB741154}" srcId="{E3CAA313-A620-41E5-9659-DA1F53C0E1F2}" destId="{B74D3FFB-62AE-472D-A31A-7D40454A0CAF}" srcOrd="5" destOrd="0" parTransId="{FD9C8B68-9C80-4327-9267-A82DCF4CC205}" sibTransId="{C20B5B44-E091-472C-87BF-81D99C9CB532}"/>
    <dgm:cxn modelId="{FB286F8C-3D9F-41E9-8B15-185828D00476}" srcId="{E3CAA313-A620-41E5-9659-DA1F53C0E1F2}" destId="{A04ABACD-B619-42CE-B6AE-568B4AC0B382}" srcOrd="0" destOrd="0" parTransId="{B7BB64B6-9755-4D79-A673-AFEF09473DA7}" sibTransId="{9A755B69-31DA-4B60-9D25-D29FCDDAEC00}"/>
    <dgm:cxn modelId="{16FF2295-7CB2-4D61-8109-F17DAFE5E22B}" type="presOf" srcId="{A04ABACD-B619-42CE-B6AE-568B4AC0B382}" destId="{797BE8A9-5C1B-447A-90D8-92B27E64B0B2}" srcOrd="0" destOrd="0" presId="urn:microsoft.com/office/officeart/2005/8/layout/default"/>
    <dgm:cxn modelId="{9201CC97-B986-4168-8652-DCEC439DD33E}" srcId="{E3CAA313-A620-41E5-9659-DA1F53C0E1F2}" destId="{182299A4-31C6-4AC2-B675-3F62CFBE1D07}" srcOrd="1" destOrd="0" parTransId="{B7A0024D-E08C-4700-869F-01AAC76D40CC}" sibTransId="{92E373B2-5313-4870-A08E-AD02742A5BDD}"/>
    <dgm:cxn modelId="{BD12A39A-3FAF-4E6B-9E32-03BC94E83589}" srcId="{E3CAA313-A620-41E5-9659-DA1F53C0E1F2}" destId="{D3BBC967-31FC-44DC-8546-4CE83E9F59C0}" srcOrd="2" destOrd="0" parTransId="{9F13B4D9-1B2C-40F2-90F4-05DBBB12FEB4}" sibTransId="{51593A4A-DAF3-45C7-8306-809D2FEED008}"/>
    <dgm:cxn modelId="{79E279B1-2498-4039-97D7-7B59B7EE84E6}" type="presOf" srcId="{D3BBC967-31FC-44DC-8546-4CE83E9F59C0}" destId="{3BB73DFB-03B0-48E8-908C-BB28FB609E6D}" srcOrd="0" destOrd="0" presId="urn:microsoft.com/office/officeart/2005/8/layout/default"/>
    <dgm:cxn modelId="{9092EAB9-8CC7-4CF3-8C2B-5E25DEAFBC22}" type="presOf" srcId="{E3CAA313-A620-41E5-9659-DA1F53C0E1F2}" destId="{86754717-CC24-425D-BD37-A2EC8EBC4B9E}" srcOrd="0" destOrd="0" presId="urn:microsoft.com/office/officeart/2005/8/layout/default"/>
    <dgm:cxn modelId="{7A6359DB-5B09-4B93-B705-D48455D3110B}" type="presOf" srcId="{99F4CFC8-2C32-4CBD-B1E1-14E162221ADC}" destId="{7DAFCCDF-AFB3-4B4E-98A7-9B3C52979FFE}" srcOrd="0" destOrd="0" presId="urn:microsoft.com/office/officeart/2005/8/layout/default"/>
    <dgm:cxn modelId="{A9C4C9DF-03BB-4BD0-B664-CD315447F9EB}" type="presOf" srcId="{B74D3FFB-62AE-472D-A31A-7D40454A0CAF}" destId="{C050CDCF-F8D9-4B1D-B909-FF5498ABB0FA}" srcOrd="0" destOrd="0" presId="urn:microsoft.com/office/officeart/2005/8/layout/default"/>
    <dgm:cxn modelId="{554A8DEF-F51B-4BF7-8EB7-A3171FA841B1}" srcId="{E3CAA313-A620-41E5-9659-DA1F53C0E1F2}" destId="{99F4CFC8-2C32-4CBD-B1E1-14E162221ADC}" srcOrd="4" destOrd="0" parTransId="{4B058E61-F897-4717-BC3A-6C3F022940F4}" sibTransId="{58547683-9895-4AD1-B380-C502ED716537}"/>
    <dgm:cxn modelId="{5B2AB182-C3B8-40C7-95A0-A76A2EFD7096}" type="presParOf" srcId="{86754717-CC24-425D-BD37-A2EC8EBC4B9E}" destId="{797BE8A9-5C1B-447A-90D8-92B27E64B0B2}" srcOrd="0" destOrd="0" presId="urn:microsoft.com/office/officeart/2005/8/layout/default"/>
    <dgm:cxn modelId="{6731A25D-13E4-462B-A1E5-425AEAFDD791}" type="presParOf" srcId="{86754717-CC24-425D-BD37-A2EC8EBC4B9E}" destId="{3F57CC11-0DE3-48B7-8C53-A9F94665921C}" srcOrd="1" destOrd="0" presId="urn:microsoft.com/office/officeart/2005/8/layout/default"/>
    <dgm:cxn modelId="{06BE95F7-B386-41FD-AC01-D88BD2F1824C}" type="presParOf" srcId="{86754717-CC24-425D-BD37-A2EC8EBC4B9E}" destId="{68E6364D-699D-408F-B484-4C857B54E955}" srcOrd="2" destOrd="0" presId="urn:microsoft.com/office/officeart/2005/8/layout/default"/>
    <dgm:cxn modelId="{748DC896-F364-42BF-B390-8FA545E3B734}" type="presParOf" srcId="{86754717-CC24-425D-BD37-A2EC8EBC4B9E}" destId="{2842AB6B-745C-4FDA-9291-8D7218BBEB20}" srcOrd="3" destOrd="0" presId="urn:microsoft.com/office/officeart/2005/8/layout/default"/>
    <dgm:cxn modelId="{C2B974FF-8105-4939-8A39-AC1820C47F18}" type="presParOf" srcId="{86754717-CC24-425D-BD37-A2EC8EBC4B9E}" destId="{3BB73DFB-03B0-48E8-908C-BB28FB609E6D}" srcOrd="4" destOrd="0" presId="urn:microsoft.com/office/officeart/2005/8/layout/default"/>
    <dgm:cxn modelId="{225D6171-4922-4A5F-8316-0DD681780072}" type="presParOf" srcId="{86754717-CC24-425D-BD37-A2EC8EBC4B9E}" destId="{34EAAF57-9CE1-4A64-9EF7-31D758912486}" srcOrd="5" destOrd="0" presId="urn:microsoft.com/office/officeart/2005/8/layout/default"/>
    <dgm:cxn modelId="{68A591D3-9DB6-49C0-82A2-9E449058E1B7}" type="presParOf" srcId="{86754717-CC24-425D-BD37-A2EC8EBC4B9E}" destId="{970A455A-B236-4B9B-8476-482D602DFAD3}" srcOrd="6" destOrd="0" presId="urn:microsoft.com/office/officeart/2005/8/layout/default"/>
    <dgm:cxn modelId="{27670578-5BB8-4AA9-8E7B-0E9D1AB1CB27}" type="presParOf" srcId="{86754717-CC24-425D-BD37-A2EC8EBC4B9E}" destId="{938BF91E-0F64-4BA3-8484-FBFBCAC3A7D6}" srcOrd="7" destOrd="0" presId="urn:microsoft.com/office/officeart/2005/8/layout/default"/>
    <dgm:cxn modelId="{0C629508-A61E-46FB-835A-A68FB96E9C4A}" type="presParOf" srcId="{86754717-CC24-425D-BD37-A2EC8EBC4B9E}" destId="{7DAFCCDF-AFB3-4B4E-98A7-9B3C52979FFE}" srcOrd="8" destOrd="0" presId="urn:microsoft.com/office/officeart/2005/8/layout/default"/>
    <dgm:cxn modelId="{7380DD14-3EBD-4A9D-9B8D-A290593C0F69}" type="presParOf" srcId="{86754717-CC24-425D-BD37-A2EC8EBC4B9E}" destId="{E4A1D372-99D5-48C5-8F4C-C79D537999F6}" srcOrd="9" destOrd="0" presId="urn:microsoft.com/office/officeart/2005/8/layout/default"/>
    <dgm:cxn modelId="{356A3185-AC75-419D-832E-76DC02C59AC7}" type="presParOf" srcId="{86754717-CC24-425D-BD37-A2EC8EBC4B9E}" destId="{C050CDCF-F8D9-4B1D-B909-FF5498ABB0FA}" srcOrd="10" destOrd="0" presId="urn:microsoft.com/office/officeart/2005/8/layout/default"/>
    <dgm:cxn modelId="{CAB8958A-2983-4D4F-A86B-B7356F58B2C3}" type="presParOf" srcId="{86754717-CC24-425D-BD37-A2EC8EBC4B9E}" destId="{97B2ABCF-7FD8-4F2F-AD2B-36CB11B476CB}" srcOrd="11" destOrd="0" presId="urn:microsoft.com/office/officeart/2005/8/layout/default"/>
    <dgm:cxn modelId="{A2D5E36E-798C-46E7-BBD1-CD9D502C8D7D}" type="presParOf" srcId="{86754717-CC24-425D-BD37-A2EC8EBC4B9E}" destId="{0AAAD351-00B8-4BDA-B224-89D5E43AC0B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0F158-5837-41A4-9D58-BD5A7216E7F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A76D19-5AF9-458B-A800-22E1E55EF081}">
      <dgm:prSet/>
      <dgm:spPr/>
      <dgm:t>
        <a:bodyPr/>
        <a:lstStyle/>
        <a:p>
          <a:r>
            <a:rPr lang="en-US" b="1" dirty="0"/>
            <a:t>The Products Table captures data essential for managing each product:</a:t>
          </a:r>
        </a:p>
      </dgm:t>
    </dgm:pt>
    <dgm:pt modelId="{75FAB3FA-8231-49D0-BEEB-842776F21FF3}" type="parTrans" cxnId="{37E0D57D-5A69-4774-8FC5-FAE4BD90D5E1}">
      <dgm:prSet/>
      <dgm:spPr/>
      <dgm:t>
        <a:bodyPr/>
        <a:lstStyle/>
        <a:p>
          <a:endParaRPr lang="en-US"/>
        </a:p>
      </dgm:t>
    </dgm:pt>
    <dgm:pt modelId="{C30C3361-321F-42E0-B50A-7BBB1006F6C4}" type="sibTrans" cxnId="{37E0D57D-5A69-4774-8FC5-FAE4BD90D5E1}">
      <dgm:prSet/>
      <dgm:spPr/>
      <dgm:t>
        <a:bodyPr/>
        <a:lstStyle/>
        <a:p>
          <a:endParaRPr lang="en-US"/>
        </a:p>
      </dgm:t>
    </dgm:pt>
    <dgm:pt modelId="{117C1BDA-B8EC-4B58-B644-6B7D1DC9C2F5}">
      <dgm:prSet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Product ID</a:t>
          </a:r>
          <a:r>
            <a:rPr lang="en-US" b="1" dirty="0"/>
            <a:t>:</a:t>
          </a:r>
        </a:p>
      </dgm:t>
    </dgm:pt>
    <dgm:pt modelId="{D82C2896-413D-49E4-AA47-04EF0408AAD5}" type="parTrans" cxnId="{45081332-8A2F-4378-93F0-12CF3EDBE714}">
      <dgm:prSet/>
      <dgm:spPr/>
      <dgm:t>
        <a:bodyPr/>
        <a:lstStyle/>
        <a:p>
          <a:endParaRPr lang="en-US"/>
        </a:p>
      </dgm:t>
    </dgm:pt>
    <dgm:pt modelId="{E7A3CE06-DDE2-4228-8269-0B8F676BAD2D}" type="sibTrans" cxnId="{45081332-8A2F-4378-93F0-12CF3EDBE714}">
      <dgm:prSet/>
      <dgm:spPr/>
      <dgm:t>
        <a:bodyPr/>
        <a:lstStyle/>
        <a:p>
          <a:endParaRPr lang="en-US"/>
        </a:p>
      </dgm:t>
    </dgm:pt>
    <dgm:pt modelId="{F13BECC9-C221-4D5B-8BB9-C292B3A951A2}">
      <dgm:prSet/>
      <dgm:spPr/>
      <dgm:t>
        <a:bodyPr/>
        <a:lstStyle/>
        <a:p>
          <a:r>
            <a:rPr lang="en-US" b="1" dirty="0"/>
            <a:t>ProductName:</a:t>
          </a:r>
        </a:p>
      </dgm:t>
    </dgm:pt>
    <dgm:pt modelId="{EF589326-A0D9-4A67-892A-9B32AAF4278B}" type="parTrans" cxnId="{C9F51D1D-907C-4B49-93BD-BE6A54C8CA72}">
      <dgm:prSet/>
      <dgm:spPr/>
      <dgm:t>
        <a:bodyPr/>
        <a:lstStyle/>
        <a:p>
          <a:endParaRPr lang="en-US"/>
        </a:p>
      </dgm:t>
    </dgm:pt>
    <dgm:pt modelId="{4E29566B-716B-45BF-B085-E827792A37BE}" type="sibTrans" cxnId="{C9F51D1D-907C-4B49-93BD-BE6A54C8CA72}">
      <dgm:prSet/>
      <dgm:spPr/>
      <dgm:t>
        <a:bodyPr/>
        <a:lstStyle/>
        <a:p>
          <a:endParaRPr lang="en-US"/>
        </a:p>
      </dgm:t>
    </dgm:pt>
    <dgm:pt modelId="{5A738F6F-7437-4654-A3F1-EC793B531F75}">
      <dgm:prSet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Product Type</a:t>
          </a:r>
          <a:r>
            <a:rPr lang="en-US" b="1" dirty="0"/>
            <a:t>:</a:t>
          </a:r>
        </a:p>
      </dgm:t>
    </dgm:pt>
    <dgm:pt modelId="{8C5CB8ED-1A7C-44E9-A278-04FFDBE00B83}" type="parTrans" cxnId="{19D2BD28-5359-45B0-B82B-C7A76318722D}">
      <dgm:prSet/>
      <dgm:spPr/>
      <dgm:t>
        <a:bodyPr/>
        <a:lstStyle/>
        <a:p>
          <a:endParaRPr lang="en-US"/>
        </a:p>
      </dgm:t>
    </dgm:pt>
    <dgm:pt modelId="{64A82AB1-76A4-44C5-A528-B3A9737C1D9D}" type="sibTrans" cxnId="{19D2BD28-5359-45B0-B82B-C7A76318722D}">
      <dgm:prSet/>
      <dgm:spPr/>
      <dgm:t>
        <a:bodyPr/>
        <a:lstStyle/>
        <a:p>
          <a:endParaRPr lang="en-US"/>
        </a:p>
      </dgm:t>
    </dgm:pt>
    <dgm:pt modelId="{2ACF6B4A-D06E-48BC-A22C-ED79DB6060EE}">
      <dgm:prSet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Unit Price</a:t>
          </a:r>
          <a:r>
            <a:rPr lang="en-US" b="1" dirty="0"/>
            <a:t>:</a:t>
          </a:r>
        </a:p>
      </dgm:t>
    </dgm:pt>
    <dgm:pt modelId="{71180654-8C68-40A1-8B95-10FD8DC83858}" type="parTrans" cxnId="{7666A441-8F4D-43AE-8BF5-46DC2120A3D2}">
      <dgm:prSet/>
      <dgm:spPr/>
      <dgm:t>
        <a:bodyPr/>
        <a:lstStyle/>
        <a:p>
          <a:endParaRPr lang="en-US"/>
        </a:p>
      </dgm:t>
    </dgm:pt>
    <dgm:pt modelId="{D52195B3-FEA7-40E1-AE28-8799AAA0F795}" type="sibTrans" cxnId="{7666A441-8F4D-43AE-8BF5-46DC2120A3D2}">
      <dgm:prSet/>
      <dgm:spPr/>
      <dgm:t>
        <a:bodyPr/>
        <a:lstStyle/>
        <a:p>
          <a:endParaRPr lang="en-US"/>
        </a:p>
      </dgm:t>
    </dgm:pt>
    <dgm:pt modelId="{16288451-4F99-45A6-AA54-612E003602F9}">
      <dgm:prSet/>
      <dgm:spPr/>
      <dgm:t>
        <a:bodyPr/>
        <a:lstStyle/>
        <a:p>
          <a:r>
            <a:rPr lang="en-US" b="1" dirty="0"/>
            <a:t>Stock:</a:t>
          </a:r>
        </a:p>
      </dgm:t>
    </dgm:pt>
    <dgm:pt modelId="{323A8DC9-90F2-4799-8333-89CCFABCBF7F}" type="parTrans" cxnId="{47EFE05B-8B76-4A19-BC8F-1DC44EA67E28}">
      <dgm:prSet/>
      <dgm:spPr/>
      <dgm:t>
        <a:bodyPr/>
        <a:lstStyle/>
        <a:p>
          <a:endParaRPr lang="en-US"/>
        </a:p>
      </dgm:t>
    </dgm:pt>
    <dgm:pt modelId="{2EA4F098-F9A3-4B30-ABCC-9390F1A29811}" type="sibTrans" cxnId="{47EFE05B-8B76-4A19-BC8F-1DC44EA67E28}">
      <dgm:prSet/>
      <dgm:spPr/>
      <dgm:t>
        <a:bodyPr/>
        <a:lstStyle/>
        <a:p>
          <a:endParaRPr lang="en-US"/>
        </a:p>
      </dgm:t>
    </dgm:pt>
    <dgm:pt modelId="{296A6D9E-68B4-461A-A9D3-591B1492DBE6}">
      <dgm:prSet/>
      <dgm:spPr/>
      <dgm:t>
        <a:bodyPr/>
        <a:lstStyle/>
        <a:p>
          <a:r>
            <a:rPr lang="en-US" b="1" dirty="0"/>
            <a:t>Importance in COVID-19 Context:</a:t>
          </a:r>
        </a:p>
      </dgm:t>
    </dgm:pt>
    <dgm:pt modelId="{BE169B3F-AEC5-41AC-BEEF-FA00FF2ECFF3}" type="parTrans" cxnId="{2DA1D0C7-8BAF-4B92-A939-2BC4E02176B4}">
      <dgm:prSet/>
      <dgm:spPr/>
      <dgm:t>
        <a:bodyPr/>
        <a:lstStyle/>
        <a:p>
          <a:endParaRPr lang="en-US"/>
        </a:p>
      </dgm:t>
    </dgm:pt>
    <dgm:pt modelId="{A9F3E41F-AED5-4A57-8FB3-A82191307AEB}" type="sibTrans" cxnId="{2DA1D0C7-8BAF-4B92-A939-2BC4E02176B4}">
      <dgm:prSet/>
      <dgm:spPr/>
      <dgm:t>
        <a:bodyPr/>
        <a:lstStyle/>
        <a:p>
          <a:endParaRPr lang="en-US"/>
        </a:p>
      </dgm:t>
    </dgm:pt>
    <dgm:pt modelId="{91D131E6-0650-41E8-87FD-23FD1CF72D26}">
      <dgm:prSet/>
      <dgm:spPr/>
      <dgm:t>
        <a:bodyPr/>
        <a:lstStyle/>
        <a:p>
          <a:r>
            <a:rPr lang="en-US" b="1" dirty="0"/>
            <a:t>"Real-time visibility on every item in stock."</a:t>
          </a:r>
        </a:p>
      </dgm:t>
    </dgm:pt>
    <dgm:pt modelId="{A6777B0D-B9A2-4065-9C7F-A177CFFE1F3C}" type="parTrans" cxnId="{77C5B81D-19D5-43D4-9B5D-93BA83F6B1CB}">
      <dgm:prSet/>
      <dgm:spPr/>
      <dgm:t>
        <a:bodyPr/>
        <a:lstStyle/>
        <a:p>
          <a:endParaRPr lang="en-US"/>
        </a:p>
      </dgm:t>
    </dgm:pt>
    <dgm:pt modelId="{C275431B-9492-4CF7-A79C-F91105522C4E}" type="sibTrans" cxnId="{77C5B81D-19D5-43D4-9B5D-93BA83F6B1CB}">
      <dgm:prSet/>
      <dgm:spPr/>
      <dgm:t>
        <a:bodyPr/>
        <a:lstStyle/>
        <a:p>
          <a:endParaRPr lang="en-US"/>
        </a:p>
      </dgm:t>
    </dgm:pt>
    <dgm:pt modelId="{3D49B736-52DB-4716-B18D-3636C59A6845}" type="pres">
      <dgm:prSet presAssocID="{3900F158-5837-41A4-9D58-BD5A7216E7FC}" presName="linear" presStyleCnt="0">
        <dgm:presLayoutVars>
          <dgm:animLvl val="lvl"/>
          <dgm:resizeHandles val="exact"/>
        </dgm:presLayoutVars>
      </dgm:prSet>
      <dgm:spPr/>
    </dgm:pt>
    <dgm:pt modelId="{2AED09A0-8B8B-49C6-9173-2DA9F55AB2C8}" type="pres">
      <dgm:prSet presAssocID="{83A76D19-5AF9-458B-A800-22E1E55EF081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B8A18C3-249A-475E-93B2-575FA83B3B56}" type="pres">
      <dgm:prSet presAssocID="{C30C3361-321F-42E0-B50A-7BBB1006F6C4}" presName="spacer" presStyleCnt="0"/>
      <dgm:spPr/>
    </dgm:pt>
    <dgm:pt modelId="{68AB0F6E-2CCC-4879-9549-F0EDF4A6B99E}" type="pres">
      <dgm:prSet presAssocID="{117C1BDA-B8EC-4B58-B644-6B7D1DC9C2F5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3706F75-A41D-4853-A7E7-C5278A04CDAB}" type="pres">
      <dgm:prSet presAssocID="{E7A3CE06-DDE2-4228-8269-0B8F676BAD2D}" presName="spacer" presStyleCnt="0"/>
      <dgm:spPr/>
    </dgm:pt>
    <dgm:pt modelId="{D10E187E-FFF6-4B6F-9721-D198A660C568}" type="pres">
      <dgm:prSet presAssocID="{F13BECC9-C221-4D5B-8BB9-C292B3A951A2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A888A6F-1ECF-4376-9399-17A5058B9BC5}" type="pres">
      <dgm:prSet presAssocID="{4E29566B-716B-45BF-B085-E827792A37BE}" presName="spacer" presStyleCnt="0"/>
      <dgm:spPr/>
    </dgm:pt>
    <dgm:pt modelId="{53AC544C-FD20-4117-B5FE-67836EBE45C1}" type="pres">
      <dgm:prSet presAssocID="{5A738F6F-7437-4654-A3F1-EC793B531F75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D0499ADE-2A17-4569-B51E-E158CBB8354F}" type="pres">
      <dgm:prSet presAssocID="{64A82AB1-76A4-44C5-A528-B3A9737C1D9D}" presName="spacer" presStyleCnt="0"/>
      <dgm:spPr/>
    </dgm:pt>
    <dgm:pt modelId="{B629127F-D448-449B-BE9C-10D186AB851B}" type="pres">
      <dgm:prSet presAssocID="{2ACF6B4A-D06E-48BC-A22C-ED79DB6060EE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0EE6A42-33DD-4EB1-81C9-23FEE6A22C80}" type="pres">
      <dgm:prSet presAssocID="{D52195B3-FEA7-40E1-AE28-8799AAA0F795}" presName="spacer" presStyleCnt="0"/>
      <dgm:spPr/>
    </dgm:pt>
    <dgm:pt modelId="{C6EC91C9-7B61-41E3-BE3F-A9F233C3345B}" type="pres">
      <dgm:prSet presAssocID="{16288451-4F99-45A6-AA54-612E003602F9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95D31736-CDF7-4A1D-B734-1ADF554AE914}" type="pres">
      <dgm:prSet presAssocID="{2EA4F098-F9A3-4B30-ABCC-9390F1A29811}" presName="spacer" presStyleCnt="0"/>
      <dgm:spPr/>
    </dgm:pt>
    <dgm:pt modelId="{928D1B15-9401-4BC1-9891-101F02F0CF45}" type="pres">
      <dgm:prSet presAssocID="{296A6D9E-68B4-461A-A9D3-591B1492DBE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7404A9DF-D4BA-4C18-AEBF-48D0ADF5CAB2}" type="pres">
      <dgm:prSet presAssocID="{A9F3E41F-AED5-4A57-8FB3-A82191307AEB}" presName="spacer" presStyleCnt="0"/>
      <dgm:spPr/>
    </dgm:pt>
    <dgm:pt modelId="{FA082DBB-F98D-4D19-A19D-86606FF2BE5A}" type="pres">
      <dgm:prSet presAssocID="{91D131E6-0650-41E8-87FD-23FD1CF72D26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C9F51D1D-907C-4B49-93BD-BE6A54C8CA72}" srcId="{3900F158-5837-41A4-9D58-BD5A7216E7FC}" destId="{F13BECC9-C221-4D5B-8BB9-C292B3A951A2}" srcOrd="2" destOrd="0" parTransId="{EF589326-A0D9-4A67-892A-9B32AAF4278B}" sibTransId="{4E29566B-716B-45BF-B085-E827792A37BE}"/>
    <dgm:cxn modelId="{77C5B81D-19D5-43D4-9B5D-93BA83F6B1CB}" srcId="{3900F158-5837-41A4-9D58-BD5A7216E7FC}" destId="{91D131E6-0650-41E8-87FD-23FD1CF72D26}" srcOrd="7" destOrd="0" parTransId="{A6777B0D-B9A2-4065-9C7F-A177CFFE1F3C}" sibTransId="{C275431B-9492-4CF7-A79C-F91105522C4E}"/>
    <dgm:cxn modelId="{19D2BD28-5359-45B0-B82B-C7A76318722D}" srcId="{3900F158-5837-41A4-9D58-BD5A7216E7FC}" destId="{5A738F6F-7437-4654-A3F1-EC793B531F75}" srcOrd="3" destOrd="0" parTransId="{8C5CB8ED-1A7C-44E9-A278-04FFDBE00B83}" sibTransId="{64A82AB1-76A4-44C5-A528-B3A9737C1D9D}"/>
    <dgm:cxn modelId="{4A2B0330-B590-4F63-B9D1-DB343DDF47A4}" type="presOf" srcId="{16288451-4F99-45A6-AA54-612E003602F9}" destId="{C6EC91C9-7B61-41E3-BE3F-A9F233C3345B}" srcOrd="0" destOrd="0" presId="urn:microsoft.com/office/officeart/2005/8/layout/vList2"/>
    <dgm:cxn modelId="{45081332-8A2F-4378-93F0-12CF3EDBE714}" srcId="{3900F158-5837-41A4-9D58-BD5A7216E7FC}" destId="{117C1BDA-B8EC-4B58-B644-6B7D1DC9C2F5}" srcOrd="1" destOrd="0" parTransId="{D82C2896-413D-49E4-AA47-04EF0408AAD5}" sibTransId="{E7A3CE06-DDE2-4228-8269-0B8F676BAD2D}"/>
    <dgm:cxn modelId="{47EFE05B-8B76-4A19-BC8F-1DC44EA67E28}" srcId="{3900F158-5837-41A4-9D58-BD5A7216E7FC}" destId="{16288451-4F99-45A6-AA54-612E003602F9}" srcOrd="5" destOrd="0" parTransId="{323A8DC9-90F2-4799-8333-89CCFABCBF7F}" sibTransId="{2EA4F098-F9A3-4B30-ABCC-9390F1A29811}"/>
    <dgm:cxn modelId="{76231B61-122C-4F1F-9933-63A7F9CABEF8}" type="presOf" srcId="{91D131E6-0650-41E8-87FD-23FD1CF72D26}" destId="{FA082DBB-F98D-4D19-A19D-86606FF2BE5A}" srcOrd="0" destOrd="0" presId="urn:microsoft.com/office/officeart/2005/8/layout/vList2"/>
    <dgm:cxn modelId="{7666A441-8F4D-43AE-8BF5-46DC2120A3D2}" srcId="{3900F158-5837-41A4-9D58-BD5A7216E7FC}" destId="{2ACF6B4A-D06E-48BC-A22C-ED79DB6060EE}" srcOrd="4" destOrd="0" parTransId="{71180654-8C68-40A1-8B95-10FD8DC83858}" sibTransId="{D52195B3-FEA7-40E1-AE28-8799AAA0F795}"/>
    <dgm:cxn modelId="{7773EB4A-E998-48FB-8FFC-18611AD4A4F7}" type="presOf" srcId="{117C1BDA-B8EC-4B58-B644-6B7D1DC9C2F5}" destId="{68AB0F6E-2CCC-4879-9549-F0EDF4A6B99E}" srcOrd="0" destOrd="0" presId="urn:microsoft.com/office/officeart/2005/8/layout/vList2"/>
    <dgm:cxn modelId="{B3EE004E-C635-4907-9CC0-3C48317E5624}" type="presOf" srcId="{296A6D9E-68B4-461A-A9D3-591B1492DBE6}" destId="{928D1B15-9401-4BC1-9891-101F02F0CF45}" srcOrd="0" destOrd="0" presId="urn:microsoft.com/office/officeart/2005/8/layout/vList2"/>
    <dgm:cxn modelId="{37E0D57D-5A69-4774-8FC5-FAE4BD90D5E1}" srcId="{3900F158-5837-41A4-9D58-BD5A7216E7FC}" destId="{83A76D19-5AF9-458B-A800-22E1E55EF081}" srcOrd="0" destOrd="0" parTransId="{75FAB3FA-8231-49D0-BEEB-842776F21FF3}" sibTransId="{C30C3361-321F-42E0-B50A-7BBB1006F6C4}"/>
    <dgm:cxn modelId="{B4ED1389-CD55-4E84-AE04-4E9A86A767D0}" type="presOf" srcId="{F13BECC9-C221-4D5B-8BB9-C292B3A951A2}" destId="{D10E187E-FFF6-4B6F-9721-D198A660C568}" srcOrd="0" destOrd="0" presId="urn:microsoft.com/office/officeart/2005/8/layout/vList2"/>
    <dgm:cxn modelId="{025C099C-46CA-499C-9323-A61D90C07E90}" type="presOf" srcId="{5A738F6F-7437-4654-A3F1-EC793B531F75}" destId="{53AC544C-FD20-4117-B5FE-67836EBE45C1}" srcOrd="0" destOrd="0" presId="urn:microsoft.com/office/officeart/2005/8/layout/vList2"/>
    <dgm:cxn modelId="{E22FF6A4-EA4D-49A2-9DF2-FF928C07187C}" type="presOf" srcId="{2ACF6B4A-D06E-48BC-A22C-ED79DB6060EE}" destId="{B629127F-D448-449B-BE9C-10D186AB851B}" srcOrd="0" destOrd="0" presId="urn:microsoft.com/office/officeart/2005/8/layout/vList2"/>
    <dgm:cxn modelId="{2DA1D0C7-8BAF-4B92-A939-2BC4E02176B4}" srcId="{3900F158-5837-41A4-9D58-BD5A7216E7FC}" destId="{296A6D9E-68B4-461A-A9D3-591B1492DBE6}" srcOrd="6" destOrd="0" parTransId="{BE169B3F-AEC5-41AC-BEEF-FA00FF2ECFF3}" sibTransId="{A9F3E41F-AED5-4A57-8FB3-A82191307AEB}"/>
    <dgm:cxn modelId="{09E83BD0-FEBB-4463-830D-6F85C9177D0D}" type="presOf" srcId="{83A76D19-5AF9-458B-A800-22E1E55EF081}" destId="{2AED09A0-8B8B-49C6-9173-2DA9F55AB2C8}" srcOrd="0" destOrd="0" presId="urn:microsoft.com/office/officeart/2005/8/layout/vList2"/>
    <dgm:cxn modelId="{4A15C9E6-8267-40E9-9B87-11CCED756369}" type="presOf" srcId="{3900F158-5837-41A4-9D58-BD5A7216E7FC}" destId="{3D49B736-52DB-4716-B18D-3636C59A6845}" srcOrd="0" destOrd="0" presId="urn:microsoft.com/office/officeart/2005/8/layout/vList2"/>
    <dgm:cxn modelId="{6F614E18-A2AC-413A-BE16-6C293D5E8F43}" type="presParOf" srcId="{3D49B736-52DB-4716-B18D-3636C59A6845}" destId="{2AED09A0-8B8B-49C6-9173-2DA9F55AB2C8}" srcOrd="0" destOrd="0" presId="urn:microsoft.com/office/officeart/2005/8/layout/vList2"/>
    <dgm:cxn modelId="{D8E41486-8A5F-4FA7-A9AE-356BB5D35AEA}" type="presParOf" srcId="{3D49B736-52DB-4716-B18D-3636C59A6845}" destId="{0B8A18C3-249A-475E-93B2-575FA83B3B56}" srcOrd="1" destOrd="0" presId="urn:microsoft.com/office/officeart/2005/8/layout/vList2"/>
    <dgm:cxn modelId="{B5A5B420-C4CE-405A-83CC-BEE9E868C3ED}" type="presParOf" srcId="{3D49B736-52DB-4716-B18D-3636C59A6845}" destId="{68AB0F6E-2CCC-4879-9549-F0EDF4A6B99E}" srcOrd="2" destOrd="0" presId="urn:microsoft.com/office/officeart/2005/8/layout/vList2"/>
    <dgm:cxn modelId="{B07DBACE-57BD-4F60-8F5E-92170AA70535}" type="presParOf" srcId="{3D49B736-52DB-4716-B18D-3636C59A6845}" destId="{53706F75-A41D-4853-A7E7-C5278A04CDAB}" srcOrd="3" destOrd="0" presId="urn:microsoft.com/office/officeart/2005/8/layout/vList2"/>
    <dgm:cxn modelId="{19237EF7-2C54-4489-8E4A-E3378BEA8860}" type="presParOf" srcId="{3D49B736-52DB-4716-B18D-3636C59A6845}" destId="{D10E187E-FFF6-4B6F-9721-D198A660C568}" srcOrd="4" destOrd="0" presId="urn:microsoft.com/office/officeart/2005/8/layout/vList2"/>
    <dgm:cxn modelId="{53FB1755-2E37-46E2-922B-52D91DEB7D07}" type="presParOf" srcId="{3D49B736-52DB-4716-B18D-3636C59A6845}" destId="{BA888A6F-1ECF-4376-9399-17A5058B9BC5}" srcOrd="5" destOrd="0" presId="urn:microsoft.com/office/officeart/2005/8/layout/vList2"/>
    <dgm:cxn modelId="{BA44A7F3-0F12-4B4D-98A2-6F2093640443}" type="presParOf" srcId="{3D49B736-52DB-4716-B18D-3636C59A6845}" destId="{53AC544C-FD20-4117-B5FE-67836EBE45C1}" srcOrd="6" destOrd="0" presId="urn:microsoft.com/office/officeart/2005/8/layout/vList2"/>
    <dgm:cxn modelId="{F00B2302-4F22-419D-AAFD-D5FB939869A0}" type="presParOf" srcId="{3D49B736-52DB-4716-B18D-3636C59A6845}" destId="{D0499ADE-2A17-4569-B51E-E158CBB8354F}" srcOrd="7" destOrd="0" presId="urn:microsoft.com/office/officeart/2005/8/layout/vList2"/>
    <dgm:cxn modelId="{35E001BB-5540-4F4E-94A0-B3D5AF2DD6D4}" type="presParOf" srcId="{3D49B736-52DB-4716-B18D-3636C59A6845}" destId="{B629127F-D448-449B-BE9C-10D186AB851B}" srcOrd="8" destOrd="0" presId="urn:microsoft.com/office/officeart/2005/8/layout/vList2"/>
    <dgm:cxn modelId="{26928E12-5B8F-47C8-84C1-A1D92D6A62F0}" type="presParOf" srcId="{3D49B736-52DB-4716-B18D-3636C59A6845}" destId="{80EE6A42-33DD-4EB1-81C9-23FEE6A22C80}" srcOrd="9" destOrd="0" presId="urn:microsoft.com/office/officeart/2005/8/layout/vList2"/>
    <dgm:cxn modelId="{831028A9-1BF2-4EB0-AAC3-23A64C952192}" type="presParOf" srcId="{3D49B736-52DB-4716-B18D-3636C59A6845}" destId="{C6EC91C9-7B61-41E3-BE3F-A9F233C3345B}" srcOrd="10" destOrd="0" presId="urn:microsoft.com/office/officeart/2005/8/layout/vList2"/>
    <dgm:cxn modelId="{259A98F5-BACE-43DF-B976-CA524D27427A}" type="presParOf" srcId="{3D49B736-52DB-4716-B18D-3636C59A6845}" destId="{95D31736-CDF7-4A1D-B734-1ADF554AE914}" srcOrd="11" destOrd="0" presId="urn:microsoft.com/office/officeart/2005/8/layout/vList2"/>
    <dgm:cxn modelId="{433052B3-14A7-4F7D-885B-F75A299BCF81}" type="presParOf" srcId="{3D49B736-52DB-4716-B18D-3636C59A6845}" destId="{928D1B15-9401-4BC1-9891-101F02F0CF45}" srcOrd="12" destOrd="0" presId="urn:microsoft.com/office/officeart/2005/8/layout/vList2"/>
    <dgm:cxn modelId="{380DDAC3-FE78-4929-8002-3D1AB5751537}" type="presParOf" srcId="{3D49B736-52DB-4716-B18D-3636C59A6845}" destId="{7404A9DF-D4BA-4C18-AEBF-48D0ADF5CAB2}" srcOrd="13" destOrd="0" presId="urn:microsoft.com/office/officeart/2005/8/layout/vList2"/>
    <dgm:cxn modelId="{60E508DB-B9DE-4091-8318-A66612D0BD11}" type="presParOf" srcId="{3D49B736-52DB-4716-B18D-3636C59A6845}" destId="{FA082DBB-F98D-4D19-A19D-86606FF2BE5A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A85E0D-E1B8-4CB7-9134-7106718EF3A1}" type="doc">
      <dgm:prSet loTypeId="urn:microsoft.com/office/officeart/2005/8/layout/defaul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FE1B163-5E14-4C2D-8AB7-11B1922ED454}">
      <dgm:prSet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r>
            <a:rPr lang="en-US" b="1" dirty="0"/>
            <a:t>The Sales Transactions Table stores each completed sale, with key information:</a:t>
          </a:r>
        </a:p>
      </dgm:t>
    </dgm:pt>
    <dgm:pt modelId="{A242D5C8-0369-45DD-AA67-B49CFA7DDC47}" type="parTrans" cxnId="{1A391A9F-C8F3-480E-9997-021A71A54249}">
      <dgm:prSet/>
      <dgm:spPr/>
      <dgm:t>
        <a:bodyPr/>
        <a:lstStyle/>
        <a:p>
          <a:endParaRPr lang="en-US"/>
        </a:p>
      </dgm:t>
    </dgm:pt>
    <dgm:pt modelId="{FD599154-0096-4FB9-8608-8C25788AB040}" type="sibTrans" cxnId="{1A391A9F-C8F3-480E-9997-021A71A54249}">
      <dgm:prSet/>
      <dgm:spPr/>
      <dgm:t>
        <a:bodyPr/>
        <a:lstStyle/>
        <a:p>
          <a:endParaRPr lang="en-US"/>
        </a:p>
      </dgm:t>
    </dgm:pt>
    <dgm:pt modelId="{2F54264B-FAE4-400C-9B5C-B8DC742A678D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 rtl="0"/>
          <a:r>
            <a:rPr lang="en-US" sz="1800" b="1" dirty="0">
              <a:latin typeface="Aptos Display" panose="020F0302020204030204"/>
            </a:rPr>
            <a:t>Transaction ID</a:t>
          </a:r>
          <a:r>
            <a:rPr lang="en-US" sz="1800" b="1" dirty="0"/>
            <a:t>:.</a:t>
          </a:r>
        </a:p>
      </dgm:t>
    </dgm:pt>
    <dgm:pt modelId="{945CC6B9-C078-4A42-BCF2-451F18036A44}" type="parTrans" cxnId="{F7A1E879-8578-4EB0-962E-A8CB0F331707}">
      <dgm:prSet/>
      <dgm:spPr/>
      <dgm:t>
        <a:bodyPr/>
        <a:lstStyle/>
        <a:p>
          <a:endParaRPr lang="en-US"/>
        </a:p>
      </dgm:t>
    </dgm:pt>
    <dgm:pt modelId="{1685D033-CAB2-48C7-9ED2-419B6B373BE0}" type="sibTrans" cxnId="{F7A1E879-8578-4EB0-962E-A8CB0F331707}">
      <dgm:prSet/>
      <dgm:spPr/>
      <dgm:t>
        <a:bodyPr/>
        <a:lstStyle/>
        <a:p>
          <a:endParaRPr lang="en-US"/>
        </a:p>
      </dgm:t>
    </dgm:pt>
    <dgm:pt modelId="{552E4725-1080-4B00-A670-EE3958CAB187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 rtl="0"/>
          <a:r>
            <a:rPr lang="en-US" sz="2000" b="1" dirty="0">
              <a:latin typeface="Aptos Display" panose="020F0302020204030204"/>
            </a:rPr>
            <a:t>Transaction Date</a:t>
          </a:r>
          <a:r>
            <a:rPr lang="en-US" sz="2000" b="1" dirty="0"/>
            <a:t>:</a:t>
          </a:r>
        </a:p>
      </dgm:t>
    </dgm:pt>
    <dgm:pt modelId="{6E028040-C7D7-45EA-BA45-19954DA4B525}" type="parTrans" cxnId="{52B9045A-000D-4B06-8C37-352D3C43126F}">
      <dgm:prSet/>
      <dgm:spPr/>
      <dgm:t>
        <a:bodyPr/>
        <a:lstStyle/>
        <a:p>
          <a:endParaRPr lang="en-US"/>
        </a:p>
      </dgm:t>
    </dgm:pt>
    <dgm:pt modelId="{C0AE654A-E34A-4D25-AEA2-5FF09EB5CE74}" type="sibTrans" cxnId="{52B9045A-000D-4B06-8C37-352D3C43126F}">
      <dgm:prSet/>
      <dgm:spPr/>
      <dgm:t>
        <a:bodyPr/>
        <a:lstStyle/>
        <a:p>
          <a:endParaRPr lang="en-US"/>
        </a:p>
      </dgm:t>
    </dgm:pt>
    <dgm:pt modelId="{2D892B42-3549-4CBC-AA34-DE0D2DCF2141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r>
            <a:rPr lang="en-US" sz="2000" b="1" dirty="0"/>
            <a:t>Customer ID:.</a:t>
          </a:r>
        </a:p>
      </dgm:t>
    </dgm:pt>
    <dgm:pt modelId="{A3027F0B-5285-4A12-BBEB-6AF1C96377FE}" type="parTrans" cxnId="{06275FA8-AEA4-4F0A-9AB0-1061AAAC8951}">
      <dgm:prSet/>
      <dgm:spPr/>
      <dgm:t>
        <a:bodyPr/>
        <a:lstStyle/>
        <a:p>
          <a:endParaRPr lang="en-US"/>
        </a:p>
      </dgm:t>
    </dgm:pt>
    <dgm:pt modelId="{E9063772-B990-4C1B-8DA0-1F60E87F07B9}" type="sibTrans" cxnId="{06275FA8-AEA4-4F0A-9AB0-1061AAAC8951}">
      <dgm:prSet/>
      <dgm:spPr/>
      <dgm:t>
        <a:bodyPr/>
        <a:lstStyle/>
        <a:p>
          <a:endParaRPr lang="en-US"/>
        </a:p>
      </dgm:t>
    </dgm:pt>
    <dgm:pt modelId="{1FB425EE-D643-49E5-8784-2A827617E8F7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 rtl="0"/>
          <a:r>
            <a:rPr lang="en-US" sz="2000" b="1" dirty="0">
              <a:latin typeface="Aptos Display" panose="020F0302020204030204"/>
            </a:rPr>
            <a:t>Total Amount</a:t>
          </a:r>
          <a:r>
            <a:rPr lang="en-US" sz="2000" b="1" dirty="0"/>
            <a:t>:.</a:t>
          </a:r>
        </a:p>
      </dgm:t>
    </dgm:pt>
    <dgm:pt modelId="{3D6C973D-1692-4A05-B875-906BBA3C8120}" type="parTrans" cxnId="{91BB0EAC-8AFD-4933-8F45-AC35F35758D8}">
      <dgm:prSet/>
      <dgm:spPr/>
      <dgm:t>
        <a:bodyPr/>
        <a:lstStyle/>
        <a:p>
          <a:endParaRPr lang="en-US"/>
        </a:p>
      </dgm:t>
    </dgm:pt>
    <dgm:pt modelId="{645EA3C1-53C1-4895-81B5-6DD510C61600}" type="sibTrans" cxnId="{91BB0EAC-8AFD-4933-8F45-AC35F35758D8}">
      <dgm:prSet/>
      <dgm:spPr/>
      <dgm:t>
        <a:bodyPr/>
        <a:lstStyle/>
        <a:p>
          <a:endParaRPr lang="en-US"/>
        </a:p>
      </dgm:t>
    </dgm:pt>
    <dgm:pt modelId="{429C2DA3-0B9A-4941-A9C8-A832B2C3623C}">
      <dgm:prSet/>
      <dgm:spPr/>
      <dgm:t>
        <a:bodyPr/>
        <a:lstStyle/>
        <a:p>
          <a:r>
            <a:rPr lang="en-US" b="1"/>
            <a:t>By analyzing transaction data, we can see purchasing trends, identify peak demand periods, and understand customer buying patterns, which are valuable for planning inventory.</a:t>
          </a:r>
        </a:p>
      </dgm:t>
    </dgm:pt>
    <dgm:pt modelId="{FC6E329A-4068-4CF7-8494-9BD5ACFA9B27}" type="parTrans" cxnId="{A1D3522D-FA2A-4462-97AB-38AD6D77FF59}">
      <dgm:prSet/>
      <dgm:spPr/>
      <dgm:t>
        <a:bodyPr/>
        <a:lstStyle/>
        <a:p>
          <a:endParaRPr lang="en-US"/>
        </a:p>
      </dgm:t>
    </dgm:pt>
    <dgm:pt modelId="{3B9CEE58-8AA6-44E7-ABCD-18AE1DE16710}" type="sibTrans" cxnId="{A1D3522D-FA2A-4462-97AB-38AD6D77FF59}">
      <dgm:prSet/>
      <dgm:spPr/>
      <dgm:t>
        <a:bodyPr/>
        <a:lstStyle/>
        <a:p>
          <a:endParaRPr lang="en-US"/>
        </a:p>
      </dgm:t>
    </dgm:pt>
    <dgm:pt modelId="{37F2BFED-A41A-4030-A1F6-6D625D3EE0A5}">
      <dgm:prSet/>
      <dgm:spPr/>
      <dgm:t>
        <a:bodyPr/>
        <a:lstStyle/>
        <a:p>
          <a:r>
            <a:rPr lang="en-US" b="1"/>
            <a:t>"Revenue tracking and trend analysis at your fingertips."</a:t>
          </a:r>
        </a:p>
      </dgm:t>
    </dgm:pt>
    <dgm:pt modelId="{1F9BDC93-12C7-4F42-BD37-CD8A3F3E6491}" type="parTrans" cxnId="{A1902AE7-ADE9-4A83-9EF6-E21476C37414}">
      <dgm:prSet/>
      <dgm:spPr/>
      <dgm:t>
        <a:bodyPr/>
        <a:lstStyle/>
        <a:p>
          <a:endParaRPr lang="en-US"/>
        </a:p>
      </dgm:t>
    </dgm:pt>
    <dgm:pt modelId="{AB96075B-CFAF-4888-A06F-6B5D1C68DB90}" type="sibTrans" cxnId="{A1902AE7-ADE9-4A83-9EF6-E21476C37414}">
      <dgm:prSet/>
      <dgm:spPr/>
      <dgm:t>
        <a:bodyPr/>
        <a:lstStyle/>
        <a:p>
          <a:endParaRPr lang="en-US"/>
        </a:p>
      </dgm:t>
    </dgm:pt>
    <dgm:pt modelId="{6E5D0451-A42F-45D0-A558-B2F2FF5C1921}" type="pres">
      <dgm:prSet presAssocID="{2CA85E0D-E1B8-4CB7-9134-7106718EF3A1}" presName="diagram" presStyleCnt="0">
        <dgm:presLayoutVars>
          <dgm:dir/>
          <dgm:resizeHandles val="exact"/>
        </dgm:presLayoutVars>
      </dgm:prSet>
      <dgm:spPr/>
    </dgm:pt>
    <dgm:pt modelId="{5FD42A74-F55E-4701-BA1B-472128B86330}" type="pres">
      <dgm:prSet presAssocID="{9FE1B163-5E14-4C2D-8AB7-11B1922ED454}" presName="node" presStyleLbl="node1" presStyleIdx="0" presStyleCnt="7">
        <dgm:presLayoutVars>
          <dgm:bulletEnabled val="1"/>
        </dgm:presLayoutVars>
      </dgm:prSet>
      <dgm:spPr/>
    </dgm:pt>
    <dgm:pt modelId="{0340A45B-FC30-455C-9951-7D297ADECBED}" type="pres">
      <dgm:prSet presAssocID="{FD599154-0096-4FB9-8608-8C25788AB040}" presName="sibTrans" presStyleCnt="0"/>
      <dgm:spPr/>
    </dgm:pt>
    <dgm:pt modelId="{4EEDD26A-4536-4780-9077-8253F94EB0C8}" type="pres">
      <dgm:prSet presAssocID="{2F54264B-FAE4-400C-9B5C-B8DC742A678D}" presName="node" presStyleLbl="node1" presStyleIdx="1" presStyleCnt="7" custLinFactNeighborX="-3830">
        <dgm:presLayoutVars>
          <dgm:bulletEnabled val="1"/>
        </dgm:presLayoutVars>
      </dgm:prSet>
      <dgm:spPr/>
    </dgm:pt>
    <dgm:pt modelId="{D74C62A8-CA65-4C8B-93E2-F04D9EF128B4}" type="pres">
      <dgm:prSet presAssocID="{1685D033-CAB2-48C7-9ED2-419B6B373BE0}" presName="sibTrans" presStyleCnt="0"/>
      <dgm:spPr/>
    </dgm:pt>
    <dgm:pt modelId="{53643F72-2AA9-4863-B1ED-3959AD0C7FB1}" type="pres">
      <dgm:prSet presAssocID="{552E4725-1080-4B00-A670-EE3958CAB187}" presName="node" presStyleLbl="node1" presStyleIdx="2" presStyleCnt="7">
        <dgm:presLayoutVars>
          <dgm:bulletEnabled val="1"/>
        </dgm:presLayoutVars>
      </dgm:prSet>
      <dgm:spPr/>
    </dgm:pt>
    <dgm:pt modelId="{CF42159D-62DB-424E-A184-6FA389BC1963}" type="pres">
      <dgm:prSet presAssocID="{C0AE654A-E34A-4D25-AEA2-5FF09EB5CE74}" presName="sibTrans" presStyleCnt="0"/>
      <dgm:spPr/>
    </dgm:pt>
    <dgm:pt modelId="{E6C3E7E0-103E-4E4C-A2E4-D2FF188F881F}" type="pres">
      <dgm:prSet presAssocID="{2D892B42-3549-4CBC-AA34-DE0D2DCF2141}" presName="node" presStyleLbl="node1" presStyleIdx="3" presStyleCnt="7">
        <dgm:presLayoutVars>
          <dgm:bulletEnabled val="1"/>
        </dgm:presLayoutVars>
      </dgm:prSet>
      <dgm:spPr/>
    </dgm:pt>
    <dgm:pt modelId="{ADBE8AB8-E803-4C50-8A7C-00CD72748149}" type="pres">
      <dgm:prSet presAssocID="{E9063772-B990-4C1B-8DA0-1F60E87F07B9}" presName="sibTrans" presStyleCnt="0"/>
      <dgm:spPr/>
    </dgm:pt>
    <dgm:pt modelId="{C9A10D34-CF89-428B-B44E-3B9B6CBD626E}" type="pres">
      <dgm:prSet presAssocID="{1FB425EE-D643-49E5-8784-2A827617E8F7}" presName="node" presStyleLbl="node1" presStyleIdx="4" presStyleCnt="7" custLinFactX="12018" custLinFactNeighborX="100000" custLinFactNeighborY="-1218">
        <dgm:presLayoutVars>
          <dgm:bulletEnabled val="1"/>
        </dgm:presLayoutVars>
      </dgm:prSet>
      <dgm:spPr/>
    </dgm:pt>
    <dgm:pt modelId="{ACE75D4F-E592-49C3-BBBF-AAD7600FE045}" type="pres">
      <dgm:prSet presAssocID="{645EA3C1-53C1-4895-81B5-6DD510C61600}" presName="sibTrans" presStyleCnt="0"/>
      <dgm:spPr/>
    </dgm:pt>
    <dgm:pt modelId="{BC17790C-D9DE-46C6-B915-1E5448493112}" type="pres">
      <dgm:prSet presAssocID="{429C2DA3-0B9A-4941-A9C8-A832B2C3623C}" presName="node" presStyleLbl="node1" presStyleIdx="5" presStyleCnt="7" custLinFactX="-100000" custLinFactY="33834" custLinFactNeighborX="-113650" custLinFactNeighborY="100000">
        <dgm:presLayoutVars>
          <dgm:bulletEnabled val="1"/>
        </dgm:presLayoutVars>
      </dgm:prSet>
      <dgm:spPr/>
    </dgm:pt>
    <dgm:pt modelId="{95F41A4B-A496-4937-BAD0-6A1DDFE34156}" type="pres">
      <dgm:prSet presAssocID="{3B9CEE58-8AA6-44E7-ABCD-18AE1DE16710}" presName="sibTrans" presStyleCnt="0"/>
      <dgm:spPr/>
    </dgm:pt>
    <dgm:pt modelId="{C1B2F518-9513-49C8-B885-DB7EB0C3D9DD}" type="pres">
      <dgm:prSet presAssocID="{37F2BFED-A41A-4030-A1F6-6D625D3EE0A5}" presName="node" presStyleLbl="node1" presStyleIdx="6" presStyleCnt="7" custLinFactX="3604" custLinFactNeighborX="100000" custLinFactNeighborY="12691">
        <dgm:presLayoutVars>
          <dgm:bulletEnabled val="1"/>
        </dgm:presLayoutVars>
      </dgm:prSet>
      <dgm:spPr/>
    </dgm:pt>
  </dgm:ptLst>
  <dgm:cxnLst>
    <dgm:cxn modelId="{A1D3522D-FA2A-4462-97AB-38AD6D77FF59}" srcId="{2CA85E0D-E1B8-4CB7-9134-7106718EF3A1}" destId="{429C2DA3-0B9A-4941-A9C8-A832B2C3623C}" srcOrd="5" destOrd="0" parTransId="{FC6E329A-4068-4CF7-8494-9BD5ACFA9B27}" sibTransId="{3B9CEE58-8AA6-44E7-ABCD-18AE1DE16710}"/>
    <dgm:cxn modelId="{4F14954C-9A8F-4CE1-8756-0B390A3D5539}" type="presOf" srcId="{2CA85E0D-E1B8-4CB7-9134-7106718EF3A1}" destId="{6E5D0451-A42F-45D0-A558-B2F2FF5C1921}" srcOrd="0" destOrd="0" presId="urn:microsoft.com/office/officeart/2005/8/layout/default"/>
    <dgm:cxn modelId="{30581274-28C3-47EB-B137-DB03AB2FBF60}" type="presOf" srcId="{429C2DA3-0B9A-4941-A9C8-A832B2C3623C}" destId="{BC17790C-D9DE-46C6-B915-1E5448493112}" srcOrd="0" destOrd="0" presId="urn:microsoft.com/office/officeart/2005/8/layout/default"/>
    <dgm:cxn modelId="{F7A1E879-8578-4EB0-962E-A8CB0F331707}" srcId="{2CA85E0D-E1B8-4CB7-9134-7106718EF3A1}" destId="{2F54264B-FAE4-400C-9B5C-B8DC742A678D}" srcOrd="1" destOrd="0" parTransId="{945CC6B9-C078-4A42-BCF2-451F18036A44}" sibTransId="{1685D033-CAB2-48C7-9ED2-419B6B373BE0}"/>
    <dgm:cxn modelId="{52B9045A-000D-4B06-8C37-352D3C43126F}" srcId="{2CA85E0D-E1B8-4CB7-9134-7106718EF3A1}" destId="{552E4725-1080-4B00-A670-EE3958CAB187}" srcOrd="2" destOrd="0" parTransId="{6E028040-C7D7-45EA-BA45-19954DA4B525}" sibTransId="{C0AE654A-E34A-4D25-AEA2-5FF09EB5CE74}"/>
    <dgm:cxn modelId="{8675769E-3B38-4819-967E-4EA90F46EF42}" type="presOf" srcId="{9FE1B163-5E14-4C2D-8AB7-11B1922ED454}" destId="{5FD42A74-F55E-4701-BA1B-472128B86330}" srcOrd="0" destOrd="0" presId="urn:microsoft.com/office/officeart/2005/8/layout/default"/>
    <dgm:cxn modelId="{1A391A9F-C8F3-480E-9997-021A71A54249}" srcId="{2CA85E0D-E1B8-4CB7-9134-7106718EF3A1}" destId="{9FE1B163-5E14-4C2D-8AB7-11B1922ED454}" srcOrd="0" destOrd="0" parTransId="{A242D5C8-0369-45DD-AA67-B49CFA7DDC47}" sibTransId="{FD599154-0096-4FB9-8608-8C25788AB040}"/>
    <dgm:cxn modelId="{06275FA8-AEA4-4F0A-9AB0-1061AAAC8951}" srcId="{2CA85E0D-E1B8-4CB7-9134-7106718EF3A1}" destId="{2D892B42-3549-4CBC-AA34-DE0D2DCF2141}" srcOrd="3" destOrd="0" parTransId="{A3027F0B-5285-4A12-BBEB-6AF1C96377FE}" sibTransId="{E9063772-B990-4C1B-8DA0-1F60E87F07B9}"/>
    <dgm:cxn modelId="{91BB0EAC-8AFD-4933-8F45-AC35F35758D8}" srcId="{2CA85E0D-E1B8-4CB7-9134-7106718EF3A1}" destId="{1FB425EE-D643-49E5-8784-2A827617E8F7}" srcOrd="4" destOrd="0" parTransId="{3D6C973D-1692-4A05-B875-906BBA3C8120}" sibTransId="{645EA3C1-53C1-4895-81B5-6DD510C61600}"/>
    <dgm:cxn modelId="{886BD4AC-4E64-48E7-9D09-1F4A97458CC4}" type="presOf" srcId="{1FB425EE-D643-49E5-8784-2A827617E8F7}" destId="{C9A10D34-CF89-428B-B44E-3B9B6CBD626E}" srcOrd="0" destOrd="0" presId="urn:microsoft.com/office/officeart/2005/8/layout/default"/>
    <dgm:cxn modelId="{220E17DE-3A3A-486A-8974-72D1F12FADBB}" type="presOf" srcId="{2D892B42-3549-4CBC-AA34-DE0D2DCF2141}" destId="{E6C3E7E0-103E-4E4C-A2E4-D2FF188F881F}" srcOrd="0" destOrd="0" presId="urn:microsoft.com/office/officeart/2005/8/layout/default"/>
    <dgm:cxn modelId="{BEB493E4-424D-46F3-8655-ADC6D8162D43}" type="presOf" srcId="{552E4725-1080-4B00-A670-EE3958CAB187}" destId="{53643F72-2AA9-4863-B1ED-3959AD0C7FB1}" srcOrd="0" destOrd="0" presId="urn:microsoft.com/office/officeart/2005/8/layout/default"/>
    <dgm:cxn modelId="{A1902AE7-ADE9-4A83-9EF6-E21476C37414}" srcId="{2CA85E0D-E1B8-4CB7-9134-7106718EF3A1}" destId="{37F2BFED-A41A-4030-A1F6-6D625D3EE0A5}" srcOrd="6" destOrd="0" parTransId="{1F9BDC93-12C7-4F42-BD37-CD8A3F3E6491}" sibTransId="{AB96075B-CFAF-4888-A06F-6B5D1C68DB90}"/>
    <dgm:cxn modelId="{8965DFE9-D084-4D49-9927-FBE7DF6482E0}" type="presOf" srcId="{37F2BFED-A41A-4030-A1F6-6D625D3EE0A5}" destId="{C1B2F518-9513-49C8-B885-DB7EB0C3D9DD}" srcOrd="0" destOrd="0" presId="urn:microsoft.com/office/officeart/2005/8/layout/default"/>
    <dgm:cxn modelId="{F8DB1BEB-99F9-434E-9C12-EBAF9BE42186}" type="presOf" srcId="{2F54264B-FAE4-400C-9B5C-B8DC742A678D}" destId="{4EEDD26A-4536-4780-9077-8253F94EB0C8}" srcOrd="0" destOrd="0" presId="urn:microsoft.com/office/officeart/2005/8/layout/default"/>
    <dgm:cxn modelId="{607D6F26-379F-4B4B-A175-14283E18957C}" type="presParOf" srcId="{6E5D0451-A42F-45D0-A558-B2F2FF5C1921}" destId="{5FD42A74-F55E-4701-BA1B-472128B86330}" srcOrd="0" destOrd="0" presId="urn:microsoft.com/office/officeart/2005/8/layout/default"/>
    <dgm:cxn modelId="{E113E073-B6FA-4D0A-9B8E-908A1E83E349}" type="presParOf" srcId="{6E5D0451-A42F-45D0-A558-B2F2FF5C1921}" destId="{0340A45B-FC30-455C-9951-7D297ADECBED}" srcOrd="1" destOrd="0" presId="urn:microsoft.com/office/officeart/2005/8/layout/default"/>
    <dgm:cxn modelId="{44A89D52-BF98-4DD7-96DC-91B7C329C432}" type="presParOf" srcId="{6E5D0451-A42F-45D0-A558-B2F2FF5C1921}" destId="{4EEDD26A-4536-4780-9077-8253F94EB0C8}" srcOrd="2" destOrd="0" presId="urn:microsoft.com/office/officeart/2005/8/layout/default"/>
    <dgm:cxn modelId="{E1672BA7-66BE-4A1D-94A1-CA15C9002AAE}" type="presParOf" srcId="{6E5D0451-A42F-45D0-A558-B2F2FF5C1921}" destId="{D74C62A8-CA65-4C8B-93E2-F04D9EF128B4}" srcOrd="3" destOrd="0" presId="urn:microsoft.com/office/officeart/2005/8/layout/default"/>
    <dgm:cxn modelId="{9E78C535-2757-4E21-8272-AE43E79F072D}" type="presParOf" srcId="{6E5D0451-A42F-45D0-A558-B2F2FF5C1921}" destId="{53643F72-2AA9-4863-B1ED-3959AD0C7FB1}" srcOrd="4" destOrd="0" presId="urn:microsoft.com/office/officeart/2005/8/layout/default"/>
    <dgm:cxn modelId="{54E57DD5-8E9B-4F33-B312-CAB84BEC80F2}" type="presParOf" srcId="{6E5D0451-A42F-45D0-A558-B2F2FF5C1921}" destId="{CF42159D-62DB-424E-A184-6FA389BC1963}" srcOrd="5" destOrd="0" presId="urn:microsoft.com/office/officeart/2005/8/layout/default"/>
    <dgm:cxn modelId="{3338186A-6859-43E1-AD28-6384E248859D}" type="presParOf" srcId="{6E5D0451-A42F-45D0-A558-B2F2FF5C1921}" destId="{E6C3E7E0-103E-4E4C-A2E4-D2FF188F881F}" srcOrd="6" destOrd="0" presId="urn:microsoft.com/office/officeart/2005/8/layout/default"/>
    <dgm:cxn modelId="{3DE284D4-6F5B-4D74-B02C-D849BC5E8B67}" type="presParOf" srcId="{6E5D0451-A42F-45D0-A558-B2F2FF5C1921}" destId="{ADBE8AB8-E803-4C50-8A7C-00CD72748149}" srcOrd="7" destOrd="0" presId="urn:microsoft.com/office/officeart/2005/8/layout/default"/>
    <dgm:cxn modelId="{0C2B5BF0-F393-43B0-B13E-AEA1BF380CC2}" type="presParOf" srcId="{6E5D0451-A42F-45D0-A558-B2F2FF5C1921}" destId="{C9A10D34-CF89-428B-B44E-3B9B6CBD626E}" srcOrd="8" destOrd="0" presId="urn:microsoft.com/office/officeart/2005/8/layout/default"/>
    <dgm:cxn modelId="{72551B19-7160-42A7-A638-7A859FA7B520}" type="presParOf" srcId="{6E5D0451-A42F-45D0-A558-B2F2FF5C1921}" destId="{ACE75D4F-E592-49C3-BBBF-AAD7600FE045}" srcOrd="9" destOrd="0" presId="urn:microsoft.com/office/officeart/2005/8/layout/default"/>
    <dgm:cxn modelId="{5444047B-FE70-44A4-80AE-1204ED046D9F}" type="presParOf" srcId="{6E5D0451-A42F-45D0-A558-B2F2FF5C1921}" destId="{BC17790C-D9DE-46C6-B915-1E5448493112}" srcOrd="10" destOrd="0" presId="urn:microsoft.com/office/officeart/2005/8/layout/default"/>
    <dgm:cxn modelId="{BBB63D9A-B54D-4253-AF37-0AE30C71F057}" type="presParOf" srcId="{6E5D0451-A42F-45D0-A558-B2F2FF5C1921}" destId="{95F41A4B-A496-4937-BAD0-6A1DDFE34156}" srcOrd="11" destOrd="0" presId="urn:microsoft.com/office/officeart/2005/8/layout/default"/>
    <dgm:cxn modelId="{DA58DBF8-C0A9-4976-8181-26BDA934708D}" type="presParOf" srcId="{6E5D0451-A42F-45D0-A558-B2F2FF5C1921}" destId="{C1B2F518-9513-49C8-B885-DB7EB0C3D9D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BE8A9-5C1B-447A-90D8-92B27E64B0B2}">
      <dsp:nvSpPr>
        <dsp:cNvPr id="0" name=""/>
        <dsp:cNvSpPr/>
      </dsp:nvSpPr>
      <dsp:spPr>
        <a:xfrm>
          <a:off x="3263" y="636507"/>
          <a:ext cx="2588923" cy="15533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This database is organized into five key tables, each with a specific role:</a:t>
          </a:r>
        </a:p>
      </dsp:txBody>
      <dsp:txXfrm>
        <a:off x="3263" y="636507"/>
        <a:ext cx="2588923" cy="1553354"/>
      </dsp:txXfrm>
    </dsp:sp>
    <dsp:sp modelId="{68E6364D-699D-408F-B484-4C857B54E955}">
      <dsp:nvSpPr>
        <dsp:cNvPr id="0" name=""/>
        <dsp:cNvSpPr/>
      </dsp:nvSpPr>
      <dsp:spPr>
        <a:xfrm>
          <a:off x="2851079" y="636507"/>
          <a:ext cx="2588923" cy="155335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Products Table</a:t>
          </a:r>
          <a:r>
            <a:rPr lang="en-US" sz="1600" kern="1200"/>
            <a:t>: Contains details for each medical product (e.g., name, type, stock level).</a:t>
          </a:r>
        </a:p>
      </dsp:txBody>
      <dsp:txXfrm>
        <a:off x="2851079" y="636507"/>
        <a:ext cx="2588923" cy="1553354"/>
      </dsp:txXfrm>
    </dsp:sp>
    <dsp:sp modelId="{3BB73DFB-03B0-48E8-908C-BB28FB609E6D}">
      <dsp:nvSpPr>
        <dsp:cNvPr id="0" name=""/>
        <dsp:cNvSpPr/>
      </dsp:nvSpPr>
      <dsp:spPr>
        <a:xfrm>
          <a:off x="5698895" y="636507"/>
          <a:ext cx="2588923" cy="15533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Suppliers Table</a:t>
          </a:r>
          <a:r>
            <a:rPr lang="en-US" sz="1600" kern="1200"/>
            <a:t>: Tracks information on companies supplying these products, like contact details and types of supplies.</a:t>
          </a:r>
        </a:p>
      </dsp:txBody>
      <dsp:txXfrm>
        <a:off x="5698895" y="636507"/>
        <a:ext cx="2588923" cy="1553354"/>
      </dsp:txXfrm>
    </dsp:sp>
    <dsp:sp modelId="{970A455A-B236-4B9B-8476-482D602DFAD3}">
      <dsp:nvSpPr>
        <dsp:cNvPr id="0" name=""/>
        <dsp:cNvSpPr/>
      </dsp:nvSpPr>
      <dsp:spPr>
        <a:xfrm>
          <a:off x="8546711" y="636507"/>
          <a:ext cx="2588923" cy="155335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Customers Table</a:t>
          </a:r>
          <a:r>
            <a:rPr lang="en-US" sz="1600" kern="1200"/>
            <a:t>: Lists the buyers of these products, including details of hospitals, pharmacies, and other healthcare facilities.</a:t>
          </a:r>
        </a:p>
      </dsp:txBody>
      <dsp:txXfrm>
        <a:off x="8546711" y="636507"/>
        <a:ext cx="2588923" cy="1553354"/>
      </dsp:txXfrm>
    </dsp:sp>
    <dsp:sp modelId="{7DAFCCDF-AFB3-4B4E-98A7-9B3C52979FFE}">
      <dsp:nvSpPr>
        <dsp:cNvPr id="0" name=""/>
        <dsp:cNvSpPr/>
      </dsp:nvSpPr>
      <dsp:spPr>
        <a:xfrm>
          <a:off x="1427171" y="2448753"/>
          <a:ext cx="2588923" cy="15533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Sales Transactions Table</a:t>
          </a:r>
          <a:r>
            <a:rPr lang="en-US" sz="1600" kern="1200"/>
            <a:t>: Records every sale, capturing essential data like transaction dates and amounts.</a:t>
          </a:r>
        </a:p>
      </dsp:txBody>
      <dsp:txXfrm>
        <a:off x="1427171" y="2448753"/>
        <a:ext cx="2588923" cy="1553354"/>
      </dsp:txXfrm>
    </dsp:sp>
    <dsp:sp modelId="{C050CDCF-F8D9-4B1D-B909-FF5498ABB0FA}">
      <dsp:nvSpPr>
        <dsp:cNvPr id="0" name=""/>
        <dsp:cNvSpPr/>
      </dsp:nvSpPr>
      <dsp:spPr>
        <a:xfrm>
          <a:off x="4274987" y="2448753"/>
          <a:ext cx="2588923" cy="15533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Transaction Details Table</a:t>
          </a:r>
          <a:r>
            <a:rPr lang="en-US" sz="1600" kern="1200"/>
            <a:t>: Shows each product sold in a transaction, giving us a detailed view of quantities and individual item sales.</a:t>
          </a:r>
        </a:p>
      </dsp:txBody>
      <dsp:txXfrm>
        <a:off x="4274987" y="2448753"/>
        <a:ext cx="2588923" cy="1553354"/>
      </dsp:txXfrm>
    </dsp:sp>
    <dsp:sp modelId="{0AAAD351-00B8-4BDA-B224-89D5E43AC0B2}">
      <dsp:nvSpPr>
        <dsp:cNvPr id="0" name=""/>
        <dsp:cNvSpPr/>
      </dsp:nvSpPr>
      <dsp:spPr>
        <a:xfrm>
          <a:off x="7122803" y="2448753"/>
          <a:ext cx="2588923" cy="155335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"A powerful structure to keep every sale and supply organized!"</a:t>
          </a:r>
        </a:p>
      </dsp:txBody>
      <dsp:txXfrm>
        <a:off x="7122803" y="2448753"/>
        <a:ext cx="2588923" cy="15533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D09A0-8B8B-49C6-9173-2DA9F55AB2C8}">
      <dsp:nvSpPr>
        <dsp:cNvPr id="0" name=""/>
        <dsp:cNvSpPr/>
      </dsp:nvSpPr>
      <dsp:spPr>
        <a:xfrm>
          <a:off x="0" y="93953"/>
          <a:ext cx="6449141" cy="6762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 Products Table captures data essential for managing each product:</a:t>
          </a:r>
        </a:p>
      </dsp:txBody>
      <dsp:txXfrm>
        <a:off x="33012" y="126965"/>
        <a:ext cx="6383117" cy="610236"/>
      </dsp:txXfrm>
    </dsp:sp>
    <dsp:sp modelId="{68AB0F6E-2CCC-4879-9549-F0EDF4A6B99E}">
      <dsp:nvSpPr>
        <dsp:cNvPr id="0" name=""/>
        <dsp:cNvSpPr/>
      </dsp:nvSpPr>
      <dsp:spPr>
        <a:xfrm>
          <a:off x="0" y="819173"/>
          <a:ext cx="6449141" cy="676260"/>
        </a:xfrm>
        <a:prstGeom prst="roundRect">
          <a:avLst/>
        </a:prstGeom>
        <a:gradFill rotWithShape="0">
          <a:gsLst>
            <a:gs pos="0">
              <a:schemeClr val="accent2">
                <a:hueOff val="920516"/>
                <a:satOff val="-2642"/>
                <a:lumOff val="-42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920516"/>
                <a:satOff val="-2642"/>
                <a:lumOff val="-42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920516"/>
                <a:satOff val="-2642"/>
                <a:lumOff val="-42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ptos Display" panose="020F0302020204030204"/>
            </a:rPr>
            <a:t>Product ID</a:t>
          </a:r>
          <a:r>
            <a:rPr lang="en-US" sz="1700" b="1" kern="1200" dirty="0"/>
            <a:t>:</a:t>
          </a:r>
        </a:p>
      </dsp:txBody>
      <dsp:txXfrm>
        <a:off x="33012" y="852185"/>
        <a:ext cx="6383117" cy="610236"/>
      </dsp:txXfrm>
    </dsp:sp>
    <dsp:sp modelId="{D10E187E-FFF6-4B6F-9721-D198A660C568}">
      <dsp:nvSpPr>
        <dsp:cNvPr id="0" name=""/>
        <dsp:cNvSpPr/>
      </dsp:nvSpPr>
      <dsp:spPr>
        <a:xfrm>
          <a:off x="0" y="1544393"/>
          <a:ext cx="6449141" cy="676260"/>
        </a:xfrm>
        <a:prstGeom prst="roundRect">
          <a:avLst/>
        </a:prstGeom>
        <a:gradFill rotWithShape="0">
          <a:gsLst>
            <a:gs pos="0">
              <a:schemeClr val="accent2">
                <a:hueOff val="1841033"/>
                <a:satOff val="-5284"/>
                <a:lumOff val="-84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841033"/>
                <a:satOff val="-5284"/>
                <a:lumOff val="-84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841033"/>
                <a:satOff val="-5284"/>
                <a:lumOff val="-84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ProductName:</a:t>
          </a:r>
        </a:p>
      </dsp:txBody>
      <dsp:txXfrm>
        <a:off x="33012" y="1577405"/>
        <a:ext cx="6383117" cy="610236"/>
      </dsp:txXfrm>
    </dsp:sp>
    <dsp:sp modelId="{53AC544C-FD20-4117-B5FE-67836EBE45C1}">
      <dsp:nvSpPr>
        <dsp:cNvPr id="0" name=""/>
        <dsp:cNvSpPr/>
      </dsp:nvSpPr>
      <dsp:spPr>
        <a:xfrm>
          <a:off x="0" y="2269614"/>
          <a:ext cx="6449141" cy="676260"/>
        </a:xfrm>
        <a:prstGeom prst="roundRect">
          <a:avLst/>
        </a:prstGeom>
        <a:gradFill rotWithShape="0">
          <a:gsLst>
            <a:gs pos="0">
              <a:schemeClr val="accent2">
                <a:hueOff val="2761549"/>
                <a:satOff val="-7926"/>
                <a:lumOff val="-126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761549"/>
                <a:satOff val="-7926"/>
                <a:lumOff val="-126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761549"/>
                <a:satOff val="-7926"/>
                <a:lumOff val="-126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ptos Display" panose="020F0302020204030204"/>
            </a:rPr>
            <a:t>Product Type</a:t>
          </a:r>
          <a:r>
            <a:rPr lang="en-US" sz="1700" b="1" kern="1200" dirty="0"/>
            <a:t>:</a:t>
          </a:r>
        </a:p>
      </dsp:txBody>
      <dsp:txXfrm>
        <a:off x="33012" y="2302626"/>
        <a:ext cx="6383117" cy="610236"/>
      </dsp:txXfrm>
    </dsp:sp>
    <dsp:sp modelId="{B629127F-D448-449B-BE9C-10D186AB851B}">
      <dsp:nvSpPr>
        <dsp:cNvPr id="0" name=""/>
        <dsp:cNvSpPr/>
      </dsp:nvSpPr>
      <dsp:spPr>
        <a:xfrm>
          <a:off x="0" y="2994833"/>
          <a:ext cx="6449141" cy="676260"/>
        </a:xfrm>
        <a:prstGeom prst="roundRect">
          <a:avLst/>
        </a:prstGeom>
        <a:gradFill rotWithShape="0">
          <a:gsLst>
            <a:gs pos="0">
              <a:schemeClr val="accent2">
                <a:hueOff val="3682065"/>
                <a:satOff val="-10567"/>
                <a:lumOff val="-169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682065"/>
                <a:satOff val="-10567"/>
                <a:lumOff val="-169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682065"/>
                <a:satOff val="-10567"/>
                <a:lumOff val="-169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ptos Display" panose="020F0302020204030204"/>
            </a:rPr>
            <a:t>Unit Price</a:t>
          </a:r>
          <a:r>
            <a:rPr lang="en-US" sz="1700" b="1" kern="1200" dirty="0"/>
            <a:t>:</a:t>
          </a:r>
        </a:p>
      </dsp:txBody>
      <dsp:txXfrm>
        <a:off x="33012" y="3027845"/>
        <a:ext cx="6383117" cy="610236"/>
      </dsp:txXfrm>
    </dsp:sp>
    <dsp:sp modelId="{C6EC91C9-7B61-41E3-BE3F-A9F233C3345B}">
      <dsp:nvSpPr>
        <dsp:cNvPr id="0" name=""/>
        <dsp:cNvSpPr/>
      </dsp:nvSpPr>
      <dsp:spPr>
        <a:xfrm>
          <a:off x="0" y="3720053"/>
          <a:ext cx="6449141" cy="676260"/>
        </a:xfrm>
        <a:prstGeom prst="roundRect">
          <a:avLst/>
        </a:prstGeom>
        <a:gradFill rotWithShape="0">
          <a:gsLst>
            <a:gs pos="0">
              <a:schemeClr val="accent2">
                <a:hueOff val="4602581"/>
                <a:satOff val="-13209"/>
                <a:lumOff val="-211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602581"/>
                <a:satOff val="-13209"/>
                <a:lumOff val="-211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602581"/>
                <a:satOff val="-13209"/>
                <a:lumOff val="-211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Stock:</a:t>
          </a:r>
        </a:p>
      </dsp:txBody>
      <dsp:txXfrm>
        <a:off x="33012" y="3753065"/>
        <a:ext cx="6383117" cy="610236"/>
      </dsp:txXfrm>
    </dsp:sp>
    <dsp:sp modelId="{928D1B15-9401-4BC1-9891-101F02F0CF45}">
      <dsp:nvSpPr>
        <dsp:cNvPr id="0" name=""/>
        <dsp:cNvSpPr/>
      </dsp:nvSpPr>
      <dsp:spPr>
        <a:xfrm>
          <a:off x="0" y="4445273"/>
          <a:ext cx="6449141" cy="676260"/>
        </a:xfrm>
        <a:prstGeom prst="roundRect">
          <a:avLst/>
        </a:prstGeom>
        <a:gradFill rotWithShape="0">
          <a:gsLst>
            <a:gs pos="0">
              <a:schemeClr val="accent2">
                <a:hueOff val="5523098"/>
                <a:satOff val="-15851"/>
                <a:lumOff val="-253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523098"/>
                <a:satOff val="-15851"/>
                <a:lumOff val="-253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523098"/>
                <a:satOff val="-15851"/>
                <a:lumOff val="-253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Importance in COVID-19 Context:</a:t>
          </a:r>
        </a:p>
      </dsp:txBody>
      <dsp:txXfrm>
        <a:off x="33012" y="4478285"/>
        <a:ext cx="6383117" cy="610236"/>
      </dsp:txXfrm>
    </dsp:sp>
    <dsp:sp modelId="{FA082DBB-F98D-4D19-A19D-86606FF2BE5A}">
      <dsp:nvSpPr>
        <dsp:cNvPr id="0" name=""/>
        <dsp:cNvSpPr/>
      </dsp:nvSpPr>
      <dsp:spPr>
        <a:xfrm>
          <a:off x="0" y="5170494"/>
          <a:ext cx="6449141" cy="6762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"Real-time visibility on every item in stock."</a:t>
          </a:r>
        </a:p>
      </dsp:txBody>
      <dsp:txXfrm>
        <a:off x="33012" y="5203506"/>
        <a:ext cx="6383117" cy="610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42A74-F55E-4701-BA1B-472128B86330}">
      <dsp:nvSpPr>
        <dsp:cNvPr id="0" name=""/>
        <dsp:cNvSpPr/>
      </dsp:nvSpPr>
      <dsp:spPr>
        <a:xfrm>
          <a:off x="0" y="515965"/>
          <a:ext cx="2348057" cy="1408834"/>
        </a:xfrm>
        <a:prstGeom prst="rect">
          <a:avLst/>
        </a:prstGeom>
        <a:solidFill>
          <a:schemeClr val="tx2">
            <a:lumMod val="10000"/>
            <a:lumOff val="9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The Sales Transactions Table stores each completed sale, with key information:</a:t>
          </a:r>
        </a:p>
      </dsp:txBody>
      <dsp:txXfrm>
        <a:off x="0" y="515965"/>
        <a:ext cx="2348057" cy="1408834"/>
      </dsp:txXfrm>
    </dsp:sp>
    <dsp:sp modelId="{4EEDD26A-4536-4780-9077-8253F94EB0C8}">
      <dsp:nvSpPr>
        <dsp:cNvPr id="0" name=""/>
        <dsp:cNvSpPr/>
      </dsp:nvSpPr>
      <dsp:spPr>
        <a:xfrm>
          <a:off x="2492932" y="515965"/>
          <a:ext cx="2348057" cy="1408834"/>
        </a:xfrm>
        <a:prstGeom prst="rect">
          <a:avLst/>
        </a:prstGeom>
        <a:solidFill>
          <a:schemeClr val="tx2">
            <a:lumMod val="10000"/>
            <a:lumOff val="9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ptos Display" panose="020F0302020204030204"/>
            </a:rPr>
            <a:t>Transaction ID</a:t>
          </a:r>
          <a:r>
            <a:rPr lang="en-US" sz="1800" b="1" kern="1200" dirty="0"/>
            <a:t>:.</a:t>
          </a:r>
        </a:p>
      </dsp:txBody>
      <dsp:txXfrm>
        <a:off x="2492932" y="515965"/>
        <a:ext cx="2348057" cy="1408834"/>
      </dsp:txXfrm>
    </dsp:sp>
    <dsp:sp modelId="{53643F72-2AA9-4863-B1ED-3959AD0C7FB1}">
      <dsp:nvSpPr>
        <dsp:cNvPr id="0" name=""/>
        <dsp:cNvSpPr/>
      </dsp:nvSpPr>
      <dsp:spPr>
        <a:xfrm>
          <a:off x="5165725" y="515965"/>
          <a:ext cx="2348057" cy="1408834"/>
        </a:xfrm>
        <a:prstGeom prst="rect">
          <a:avLst/>
        </a:prstGeom>
        <a:solidFill>
          <a:schemeClr val="tx2">
            <a:lumMod val="10000"/>
            <a:lumOff val="9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ptos Display" panose="020F0302020204030204"/>
            </a:rPr>
            <a:t>Transaction Date</a:t>
          </a:r>
          <a:r>
            <a:rPr lang="en-US" sz="2000" b="1" kern="1200" dirty="0"/>
            <a:t>:</a:t>
          </a:r>
        </a:p>
      </dsp:txBody>
      <dsp:txXfrm>
        <a:off x="5165725" y="515965"/>
        <a:ext cx="2348057" cy="1408834"/>
      </dsp:txXfrm>
    </dsp:sp>
    <dsp:sp modelId="{E6C3E7E0-103E-4E4C-A2E4-D2FF188F881F}">
      <dsp:nvSpPr>
        <dsp:cNvPr id="0" name=""/>
        <dsp:cNvSpPr/>
      </dsp:nvSpPr>
      <dsp:spPr>
        <a:xfrm>
          <a:off x="0" y="2159605"/>
          <a:ext cx="2348057" cy="1408834"/>
        </a:xfrm>
        <a:prstGeom prst="rect">
          <a:avLst/>
        </a:prstGeom>
        <a:solidFill>
          <a:schemeClr val="tx2">
            <a:lumMod val="10000"/>
            <a:lumOff val="9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Customer ID:.</a:t>
          </a:r>
        </a:p>
      </dsp:txBody>
      <dsp:txXfrm>
        <a:off x="0" y="2159605"/>
        <a:ext cx="2348057" cy="1408834"/>
      </dsp:txXfrm>
    </dsp:sp>
    <dsp:sp modelId="{C9A10D34-CF89-428B-B44E-3B9B6CBD626E}">
      <dsp:nvSpPr>
        <dsp:cNvPr id="0" name=""/>
        <dsp:cNvSpPr/>
      </dsp:nvSpPr>
      <dsp:spPr>
        <a:xfrm>
          <a:off x="5165725" y="2142446"/>
          <a:ext cx="2348057" cy="1408834"/>
        </a:xfrm>
        <a:prstGeom prst="rect">
          <a:avLst/>
        </a:prstGeom>
        <a:solidFill>
          <a:schemeClr val="tx2">
            <a:lumMod val="10000"/>
            <a:lumOff val="9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ptos Display" panose="020F0302020204030204"/>
            </a:rPr>
            <a:t>Total Amount</a:t>
          </a:r>
          <a:r>
            <a:rPr lang="en-US" sz="2000" b="1" kern="1200" dirty="0"/>
            <a:t>:.</a:t>
          </a:r>
        </a:p>
      </dsp:txBody>
      <dsp:txXfrm>
        <a:off x="5165725" y="2142446"/>
        <a:ext cx="2348057" cy="1408834"/>
      </dsp:txXfrm>
    </dsp:sp>
    <dsp:sp modelId="{BC17790C-D9DE-46C6-B915-1E5448493112}">
      <dsp:nvSpPr>
        <dsp:cNvPr id="0" name=""/>
        <dsp:cNvSpPr/>
      </dsp:nvSpPr>
      <dsp:spPr>
        <a:xfrm>
          <a:off x="149101" y="4045105"/>
          <a:ext cx="2348057" cy="140883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By analyzing transaction data, we can see purchasing trends, identify peak demand periods, and understand customer buying patterns, which are valuable for planning inventory.</a:t>
          </a:r>
        </a:p>
      </dsp:txBody>
      <dsp:txXfrm>
        <a:off x="149101" y="4045105"/>
        <a:ext cx="2348057" cy="1408834"/>
      </dsp:txXfrm>
    </dsp:sp>
    <dsp:sp modelId="{C1B2F518-9513-49C8-B885-DB7EB0C3D9DD}">
      <dsp:nvSpPr>
        <dsp:cNvPr id="0" name=""/>
        <dsp:cNvSpPr/>
      </dsp:nvSpPr>
      <dsp:spPr>
        <a:xfrm>
          <a:off x="5015544" y="3982041"/>
          <a:ext cx="2348057" cy="140883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"Revenue tracking and trend analysis at your fingertips."</a:t>
          </a:r>
        </a:p>
      </dsp:txBody>
      <dsp:txXfrm>
        <a:off x="5015544" y="3982041"/>
        <a:ext cx="2348057" cy="1408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C281C-0D87-472E-9546-5DD0EFDC99EF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52769-8E05-4EF2-9962-6F686AF0D4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10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52769-8E05-4EF2-9962-6F686AF0D46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69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6490" y="644233"/>
            <a:ext cx="8338869" cy="3034582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Medical Sales Database COVID-19  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359" y="2864740"/>
            <a:ext cx="9144000" cy="1123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ea typeface="+mn-lt"/>
                <a:cs typeface="+mn-lt"/>
              </a:rPr>
              <a:t>Managing Essential Medical Products to Meet Pandemic Demand</a:t>
            </a:r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3A66D-AF11-B205-703E-FDFA579C11E2}"/>
              </a:ext>
            </a:extLst>
          </p:cNvPr>
          <p:cNvSpPr txBox="1"/>
          <p:nvPr/>
        </p:nvSpPr>
        <p:spPr>
          <a:xfrm>
            <a:off x="862642" y="4448616"/>
            <a:ext cx="1046671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ookman Old Style"/>
                <a:ea typeface="+mn-lt"/>
                <a:cs typeface="+mn-lt"/>
              </a:rPr>
              <a:t>The COVID-19 pandemic created a surplus demand for medical products like masks, sanitizers, and ventilators. This project presents a database designed to track the sale and distribution of these products. This database helps ensure that high-demand medical supplies are efficiently managed, stocked, and delivered to the places that need them most, like hospitals, pharmacies, and healthcare clinics.</a:t>
            </a:r>
            <a:endParaRPr lang="en-US" sz="2000" b="1" dirty="0">
              <a:latin typeface="Aptos" panose="020B00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DF16B-F423-5A74-D285-12AB6F922B38}"/>
              </a:ext>
            </a:extLst>
          </p:cNvPr>
          <p:cNvSpPr txBox="1"/>
          <p:nvPr/>
        </p:nvSpPr>
        <p:spPr>
          <a:xfrm>
            <a:off x="10043410" y="0"/>
            <a:ext cx="316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---- Gaurav singh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895E1-20F2-F3BA-EE42-26167341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ea typeface="+mj-lt"/>
                <a:cs typeface="+mj-lt"/>
              </a:rPr>
              <a:t>Checking Current Product Stock Levels</a:t>
            </a:r>
            <a:endParaRPr lang="en-US" sz="3600">
              <a:solidFill>
                <a:schemeClr val="tx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F425E-A63A-49F4-B63F-56E1815E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641" y="338328"/>
            <a:ext cx="5963728" cy="25071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1">
                <a:solidFill>
                  <a:schemeClr val="tx2"/>
                </a:solidFill>
                <a:ea typeface="+mn-lt"/>
                <a:cs typeface="+mn-lt"/>
              </a:rPr>
              <a:t>Explanation</a:t>
            </a:r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en-US" sz="1400">
              <a:solidFill>
                <a:schemeClr val="tx2"/>
              </a:solidFill>
            </a:endParaRPr>
          </a:p>
          <a:p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Lists each product's current stock in descending order.</a:t>
            </a:r>
            <a:endParaRPr lang="en-US" sz="1400">
              <a:solidFill>
                <a:schemeClr val="tx2"/>
              </a:solidFill>
            </a:endParaRPr>
          </a:p>
          <a:p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Helps identify products with the highest and lowest stock levels.</a:t>
            </a:r>
            <a:endParaRPr lang="en-US" sz="1400">
              <a:solidFill>
                <a:schemeClr val="tx2"/>
              </a:solidFill>
            </a:endParaRPr>
          </a:p>
          <a:p>
            <a:r>
              <a:rPr lang="en-US" sz="1400" b="1">
                <a:solidFill>
                  <a:schemeClr val="tx2"/>
                </a:solidFill>
                <a:ea typeface="+mn-lt"/>
                <a:cs typeface="+mn-lt"/>
              </a:rPr>
              <a:t>Insights</a:t>
            </a:r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en-US" sz="1400">
              <a:solidFill>
                <a:schemeClr val="tx2"/>
              </a:solidFill>
            </a:endParaRPr>
          </a:p>
          <a:p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Essential for inventory management and restocking decisions</a:t>
            </a:r>
            <a:endParaRPr lang="en-US" sz="1400">
              <a:solidFill>
                <a:schemeClr val="tx2"/>
              </a:solidFill>
            </a:endParaRPr>
          </a:p>
          <a:p>
            <a:endParaRPr lang="en-US" sz="1300">
              <a:solidFill>
                <a:schemeClr val="tx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5E79FE-6234-4E10-3613-F26446DA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056" y="3488981"/>
            <a:ext cx="5166360" cy="2445909"/>
          </a:xfrm>
          <a:prstGeom prst="rect">
            <a:avLst/>
          </a:prstGeom>
        </p:spPr>
      </p:pic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4BB95C86-6812-EF13-1FC3-0C4E744F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" y="3482214"/>
            <a:ext cx="5870850" cy="172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F4D34-072C-9C73-2A7F-DEE314492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Listing Products by Supplier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FBD7-13C1-0192-F1DE-7D34AC58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41860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Explanation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Joins </a:t>
            </a:r>
            <a:r>
              <a:rPr lang="en-US" sz="2000">
                <a:solidFill>
                  <a:schemeClr val="bg1"/>
                </a:solidFill>
                <a:latin typeface="Consolas"/>
              </a:rPr>
              <a:t>Suppliers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en-US" sz="2000">
                <a:solidFill>
                  <a:schemeClr val="bg1"/>
                </a:solidFill>
                <a:latin typeface="Consolas"/>
              </a:rPr>
              <a:t>Products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to see which suppliers provide which products.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Sorted by supplier name.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Insights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Useful for managing supplier relationships and identifying primary suppliers for critical products.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651F9BC-D0EC-1690-629A-69EF328BB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36" y="4042415"/>
            <a:ext cx="3976828" cy="21106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AE2662F-0629-C4A0-7A85-A28E442AC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96" y="853204"/>
            <a:ext cx="3732412" cy="183880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3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7" name="Rectangle 216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7E42C-98B6-A210-EEC9-6810445B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98" y="268361"/>
            <a:ext cx="4215063" cy="239871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Calculating Monthly Sales Totals</a:t>
            </a: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B57EC1-138E-7336-1D2D-760AFAE86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" y="3152932"/>
            <a:ext cx="12204390" cy="13822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255D0-7955-69ED-DCDC-307AB4EB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231" y="563282"/>
            <a:ext cx="5363588" cy="231244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700" b="1">
                <a:ea typeface="+mn-lt"/>
                <a:cs typeface="+mn-lt"/>
              </a:rPr>
              <a:t>Explanation</a:t>
            </a:r>
            <a:r>
              <a:rPr lang="en-US" sz="1700">
                <a:ea typeface="+mn-lt"/>
                <a:cs typeface="+mn-lt"/>
              </a:rPr>
              <a:t>: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Groups transactions by month to get total sales for each month.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Uses </a:t>
            </a:r>
            <a:r>
              <a:rPr lang="en-US" sz="1700">
                <a:latin typeface="Consolas"/>
              </a:rPr>
              <a:t>DATE_FORMAT</a:t>
            </a:r>
            <a:r>
              <a:rPr lang="en-US" sz="1700">
                <a:ea typeface="+mn-lt"/>
                <a:cs typeface="+mn-lt"/>
              </a:rPr>
              <a:t> to extract the month and year.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Insights</a:t>
            </a:r>
            <a:r>
              <a:rPr lang="en-US" sz="1700">
                <a:ea typeface="+mn-lt"/>
                <a:cs typeface="+mn-lt"/>
              </a:rPr>
              <a:t>: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Helps in tracking sales trends over time.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Useful for identifying high and low sales months.</a:t>
            </a:r>
            <a:endParaRPr lang="en-US" sz="1700"/>
          </a:p>
          <a:p>
            <a:endParaRPr lang="en-US" sz="17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93DEFD-C6AD-1C27-8269-F232EF4C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" y="4743810"/>
            <a:ext cx="5255462" cy="14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6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7A914-0B57-5754-85CB-EE1EBE2D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700">
                <a:ea typeface="+mj-lt"/>
                <a:cs typeface="+mj-lt"/>
              </a:rPr>
              <a:t>Finding the Most Purchased Products</a:t>
            </a:r>
            <a:endParaRPr lang="en-US" sz="3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4D09100-17F5-4E71-7E8F-A82D9D67E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>
                <a:ea typeface="+mn-lt"/>
                <a:cs typeface="+mn-lt"/>
              </a:rPr>
              <a:t>Explanation</a:t>
            </a:r>
            <a:r>
              <a:rPr lang="en-US" sz="1900">
                <a:ea typeface="+mn-lt"/>
                <a:cs typeface="+mn-lt"/>
              </a:rPr>
              <a:t>:</a:t>
            </a:r>
            <a:endParaRPr lang="en-US" sz="1900"/>
          </a:p>
          <a:p>
            <a:r>
              <a:rPr lang="en-US" sz="1900">
                <a:ea typeface="+mn-lt"/>
                <a:cs typeface="+mn-lt"/>
              </a:rPr>
              <a:t>Joins </a:t>
            </a:r>
            <a:r>
              <a:rPr lang="en-US" sz="1900">
                <a:latin typeface="Consolas"/>
              </a:rPr>
              <a:t>Products</a:t>
            </a:r>
            <a:r>
              <a:rPr lang="en-US" sz="1900">
                <a:ea typeface="+mn-lt"/>
                <a:cs typeface="+mn-lt"/>
              </a:rPr>
              <a:t> with </a:t>
            </a:r>
            <a:r>
              <a:rPr lang="en-US" sz="1900">
                <a:latin typeface="Consolas"/>
              </a:rPr>
              <a:t>Transaction Details</a:t>
            </a:r>
            <a:r>
              <a:rPr lang="en-US" sz="1900">
                <a:ea typeface="+mn-lt"/>
                <a:cs typeface="+mn-lt"/>
              </a:rPr>
              <a:t> to get the quantity sold for each product.</a:t>
            </a:r>
            <a:endParaRPr lang="en-US" sz="1900"/>
          </a:p>
          <a:p>
            <a:r>
              <a:rPr lang="en-US" sz="1900">
                <a:ea typeface="+mn-lt"/>
                <a:cs typeface="+mn-lt"/>
              </a:rPr>
              <a:t>Orders by total quantity to find the most popular products.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Insights</a:t>
            </a:r>
            <a:r>
              <a:rPr lang="en-US" sz="1900">
                <a:ea typeface="+mn-lt"/>
                <a:cs typeface="+mn-lt"/>
              </a:rPr>
              <a:t>:</a:t>
            </a:r>
            <a:endParaRPr lang="en-US" sz="1900"/>
          </a:p>
          <a:p>
            <a:r>
              <a:rPr lang="en-US" sz="1900">
                <a:ea typeface="+mn-lt"/>
                <a:cs typeface="+mn-lt"/>
              </a:rPr>
              <a:t>Highlights which products are in high demand.</a:t>
            </a:r>
            <a:endParaRPr lang="en-US" sz="1900"/>
          </a:p>
          <a:p>
            <a:r>
              <a:rPr lang="en-US" sz="1900">
                <a:ea typeface="+mn-lt"/>
                <a:cs typeface="+mn-lt"/>
              </a:rPr>
              <a:t>Useful for prioritizing stock of popular items.</a:t>
            </a:r>
            <a:endParaRPr lang="en-US" sz="1900"/>
          </a:p>
          <a:p>
            <a:endParaRPr lang="en-US" sz="190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EEF1179-E9EF-39D4-B018-996A9CAD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22" y="4122452"/>
            <a:ext cx="5208629" cy="22252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1EF89F-3927-2568-8B95-905758127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15" y="2104368"/>
            <a:ext cx="5223006" cy="164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3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A778F1-0537-A0D3-B9AB-25A51D89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  <a:ea typeface="+mj-lt"/>
                <a:cs typeface="+mj-lt"/>
              </a:rPr>
              <a:t>Calculating Average Sales Amount for Each Transaction</a:t>
            </a:r>
            <a:endParaRPr lang="en-US" sz="3400">
              <a:solidFill>
                <a:srgbClr val="FFFFFF"/>
              </a:solidFill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3F364C26-024F-4AFF-A085-BA9F7B7C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523" y="5062018"/>
            <a:ext cx="3832006" cy="1324669"/>
          </a:xfrm>
          <a:prstGeom prst="rect">
            <a:avLst/>
          </a:prstGeom>
        </p:spPr>
      </p:pic>
      <p:pic>
        <p:nvPicPr>
          <p:cNvPr id="4" name="Picture 3" descr="A close up of a number">
            <a:extLst>
              <a:ext uri="{FF2B5EF4-FFF2-40B4-BE49-F238E27FC236}">
                <a16:creationId xmlns:a16="http://schemas.microsoft.com/office/drawing/2014/main" id="{1B85A5F2-83E5-DD67-3C37-14152F20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7" y="4866594"/>
            <a:ext cx="4844769" cy="8568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E6A3-2AF4-AD13-9877-15BED0206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53" y="2252384"/>
            <a:ext cx="11207332" cy="19747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/>
                <a:cs typeface="Arial"/>
              </a:rPr>
              <a:t>Explanation</a:t>
            </a:r>
            <a:r>
              <a:rPr lang="en-US" sz="1800" dirty="0">
                <a:latin typeface="Arial"/>
                <a:cs typeface="Arial"/>
              </a:rPr>
              <a:t>: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•</a:t>
            </a:r>
            <a:r>
              <a:rPr lang="en-US" sz="1800" dirty="0">
                <a:latin typeface="Arial"/>
                <a:cs typeface="Arial"/>
              </a:rPr>
              <a:t>Calculates the average value of each transaction from the </a:t>
            </a:r>
            <a:r>
              <a:rPr lang="en-US" sz="1800" dirty="0">
                <a:ea typeface="+mn-lt"/>
                <a:cs typeface="+mn-lt"/>
              </a:rPr>
              <a:t>Sales Transactions table.</a:t>
            </a:r>
            <a:endParaRPr lang="en-US" sz="1800" dirty="0"/>
          </a:p>
          <a:p>
            <a:r>
              <a:rPr lang="en-US" sz="1800" b="1" dirty="0">
                <a:latin typeface="Arial"/>
                <a:cs typeface="Arial"/>
              </a:rPr>
              <a:t>Insights</a:t>
            </a:r>
            <a:r>
              <a:rPr lang="en-US" sz="1800" dirty="0">
                <a:latin typeface="Arial"/>
                <a:cs typeface="Arial"/>
              </a:rPr>
              <a:t>: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•</a:t>
            </a:r>
            <a:r>
              <a:rPr lang="en-US" sz="1800" dirty="0">
                <a:latin typeface="Arial"/>
                <a:cs typeface="Arial"/>
              </a:rPr>
              <a:t>Useful for understanding the average spending per sale.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•</a:t>
            </a:r>
            <a:r>
              <a:rPr lang="en-US" sz="1800" dirty="0">
                <a:latin typeface="Arial"/>
                <a:cs typeface="Arial"/>
              </a:rPr>
              <a:t>Helps in setting sales targets and monitoring transaction values over time</a:t>
            </a:r>
            <a:r>
              <a:rPr lang="en-US" sz="1200" dirty="0">
                <a:latin typeface="Arial"/>
                <a:cs typeface="Arial"/>
              </a:rPr>
              <a:t>.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939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EC15C-8B52-77F8-4AA1-95D30F5F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Aptos"/>
              </a:rPr>
              <a:t>Conclusion and Key Take aways</a:t>
            </a:r>
            <a:endParaRPr lang="en-US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20865-5721-5197-C79B-71802A43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1" y="1708976"/>
            <a:ext cx="11782269" cy="49166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sz="1500" dirty="0"/>
          </a:p>
          <a:p>
            <a:r>
              <a:rPr lang="en-US" b="1" dirty="0">
                <a:ea typeface="+mn-lt"/>
                <a:cs typeface="+mn-lt"/>
              </a:rPr>
              <a:t>Insightful Data Analysis:</a:t>
            </a:r>
          </a:p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Inventory Management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Customer and Supplier Relations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Sales Performance</a:t>
            </a:r>
            <a:r>
              <a:rPr lang="en-US" dirty="0">
                <a:ea typeface="+mn-lt"/>
                <a:cs typeface="+mn-lt"/>
              </a:rPr>
              <a:t>:.</a:t>
            </a:r>
            <a:endParaRPr lang="en-US" dirty="0"/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This analysis underscores the power of SQL in managing and extracting actionable insights from complex databases, especially in dynamic fields like medical supplies during COVID-19.</a:t>
            </a:r>
            <a:endParaRPr lang="en-US" sz="2000" dirty="0"/>
          </a:p>
          <a:p>
            <a:endParaRPr lang="en-US" sz="1500" b="1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68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hank you message">
            <a:extLst>
              <a:ext uri="{FF2B5EF4-FFF2-40B4-BE49-F238E27FC236}">
                <a16:creationId xmlns:a16="http://schemas.microsoft.com/office/drawing/2014/main" id="{1C1D1692-3F61-713E-B83C-C005783DC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6" y="281065"/>
            <a:ext cx="8394492" cy="6295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78F4CE-F746-E57F-3901-23FE9FEC6ACD}"/>
              </a:ext>
            </a:extLst>
          </p:cNvPr>
          <p:cNvSpPr txBox="1"/>
          <p:nvPr/>
        </p:nvSpPr>
        <p:spPr>
          <a:xfrm>
            <a:off x="9263921" y="0"/>
            <a:ext cx="394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---- Gaurav singh</a:t>
            </a:r>
          </a:p>
        </p:txBody>
      </p:sp>
    </p:spTree>
    <p:extLst>
      <p:ext uri="{BB962C8B-B14F-4D97-AF65-F5344CB8AC3E}">
        <p14:creationId xmlns:p14="http://schemas.microsoft.com/office/powerpoint/2010/main" val="168984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with a diagram and gears">
            <a:extLst>
              <a:ext uri="{FF2B5EF4-FFF2-40B4-BE49-F238E27FC236}">
                <a16:creationId xmlns:a16="http://schemas.microsoft.com/office/drawing/2014/main" id="{99F2C696-6D64-8EC2-427A-A7B7A6352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6" r="7588"/>
          <a:stretch/>
        </p:blipFill>
        <p:spPr>
          <a:xfrm>
            <a:off x="311774" y="222962"/>
            <a:ext cx="11562573" cy="6099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68023-3D2B-2436-BC9E-E7A0B323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68" y="252916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latin typeface="Bookman Old Style"/>
                <a:ea typeface="+mj-lt"/>
                <a:cs typeface="+mj-lt"/>
              </a:rPr>
              <a:t>Purpose of the Database</a:t>
            </a:r>
            <a:endParaRPr lang="en-US" sz="5400" b="1" dirty="0">
              <a:latin typeface="Bookman Old Style"/>
            </a:endParaRP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F7ABE-0433-2FBB-37C5-425E5670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86" y="1913165"/>
            <a:ext cx="10523551" cy="47949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/>
              <a:t>Efficient Inventory Management</a:t>
            </a:r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b="1" dirty="0"/>
              <a:t>Enhanced Supplier and Customer Management</a:t>
            </a:r>
          </a:p>
          <a:p>
            <a:endParaRPr lang="en-US" sz="1600" b="1" dirty="0"/>
          </a:p>
          <a:p>
            <a:r>
              <a:rPr lang="en-US" sz="1600" b="1" dirty="0"/>
              <a:t>Detailed Sales Records  Key Benefits</a:t>
            </a:r>
          </a:p>
          <a:p>
            <a:endParaRPr lang="en-US" sz="1600" b="1" dirty="0"/>
          </a:p>
          <a:p>
            <a:r>
              <a:rPr lang="en-US" sz="1600" b="1" dirty="0"/>
              <a:t>Reliability</a:t>
            </a:r>
          </a:p>
          <a:p>
            <a:endParaRPr lang="en-US" sz="1600" b="1" dirty="0"/>
          </a:p>
          <a:p>
            <a:r>
              <a:rPr lang="en-US" sz="1600" b="1" dirty="0"/>
              <a:t>Flexibility</a:t>
            </a:r>
          </a:p>
          <a:p>
            <a:endParaRPr lang="en-US" sz="1600" b="1" dirty="0"/>
          </a:p>
          <a:p>
            <a:r>
              <a:rPr lang="en-US" sz="1600" b="1" dirty="0"/>
              <a:t>Accuracy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"Enabling quick responses to rising demand and product shortages."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9EF62-6B85-14C6-855B-02CF0362CBAE}"/>
              </a:ext>
            </a:extLst>
          </p:cNvPr>
          <p:cNvSpPr txBox="1"/>
          <p:nvPr/>
        </p:nvSpPr>
        <p:spPr>
          <a:xfrm>
            <a:off x="9963831" y="240415"/>
            <a:ext cx="316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---- Gaurav singh</a:t>
            </a:r>
          </a:p>
        </p:txBody>
      </p:sp>
    </p:spTree>
    <p:extLst>
      <p:ext uri="{BB962C8B-B14F-4D97-AF65-F5344CB8AC3E}">
        <p14:creationId xmlns:p14="http://schemas.microsoft.com/office/powerpoint/2010/main" val="97281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ue and white network">
            <a:extLst>
              <a:ext uri="{FF2B5EF4-FFF2-40B4-BE49-F238E27FC236}">
                <a16:creationId xmlns:a16="http://schemas.microsoft.com/office/drawing/2014/main" id="{69CED3B3-47B4-E75D-7581-A38E3C91A0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" y="4043"/>
            <a:ext cx="12191997" cy="6849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A2F767-C4DC-2AC3-915A-EBCDE7D7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61" y="425067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5600" b="1" dirty="0">
                <a:ea typeface="+mj-lt"/>
                <a:cs typeface="+mj-lt"/>
              </a:rPr>
              <a:t>Database Structure Overview</a:t>
            </a:r>
            <a:endParaRPr lang="en-US" sz="56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A24476-06E5-7F78-F0D8-A77F8A83D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605313"/>
              </p:ext>
            </p:extLst>
          </p:nvPr>
        </p:nvGraphicFramePr>
        <p:xfrm>
          <a:off x="555458" y="1624342"/>
          <a:ext cx="11138899" cy="4638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977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B25CB-92BA-ADBA-86A6-2BEE75F6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Products Table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F8089F-9221-26A9-815F-287DC13A00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065005"/>
              </p:ext>
            </p:extLst>
          </p:nvPr>
        </p:nvGraphicFramePr>
        <p:xfrm>
          <a:off x="4495807" y="396985"/>
          <a:ext cx="6449141" cy="594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30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14C4C9-9D53-F4A0-7B32-59FCFFB8DF70}"/>
              </a:ext>
            </a:extLst>
          </p:cNvPr>
          <p:cNvSpPr/>
          <p:nvPr/>
        </p:nvSpPr>
        <p:spPr>
          <a:xfrm>
            <a:off x="5112" y="0"/>
            <a:ext cx="12181775" cy="68464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and person holding boxes">
            <a:extLst>
              <a:ext uri="{FF2B5EF4-FFF2-40B4-BE49-F238E27FC236}">
                <a16:creationId xmlns:a16="http://schemas.microsoft.com/office/drawing/2014/main" id="{AF11CA05-1305-A146-C679-6FDB85AF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5" y="1706039"/>
            <a:ext cx="4580654" cy="2870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EABD32-E156-70B4-A94C-AC431D68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88" y="15056"/>
            <a:ext cx="4604708" cy="1696323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/>
                <a:ea typeface="+mj-lt"/>
                <a:cs typeface="+mj-lt"/>
              </a:rPr>
              <a:t>Suppliers Table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9B878-BFE0-7BC0-4B89-69B551DEB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616" y="536838"/>
            <a:ext cx="7235763" cy="63173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The </a:t>
            </a:r>
            <a:r>
              <a:rPr lang="en-US" sz="1800" b="1" dirty="0">
                <a:ea typeface="+mn-lt"/>
                <a:cs typeface="+mn-lt"/>
              </a:rPr>
              <a:t>Suppliers Table</a:t>
            </a:r>
            <a:r>
              <a:rPr lang="en-US" sz="1800" dirty="0">
                <a:ea typeface="+mn-lt"/>
                <a:cs typeface="+mn-lt"/>
              </a:rPr>
              <a:t> enables us to manage relationships with companies that supply the products:</a:t>
            </a:r>
            <a:endParaRPr lang="en-US" sz="1800" dirty="0"/>
          </a:p>
          <a:p>
            <a:r>
              <a:rPr lang="en-US" sz="1800" b="1" dirty="0">
                <a:ea typeface="+mn-lt"/>
                <a:cs typeface="+mn-lt"/>
              </a:rPr>
              <a:t>Supplier  ID</a:t>
            </a:r>
            <a:r>
              <a:rPr lang="en-US" sz="1800" dirty="0">
                <a:ea typeface="+mn-lt"/>
                <a:cs typeface="+mn-lt"/>
              </a:rPr>
              <a:t>: </a:t>
            </a: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r>
              <a:rPr lang="en-US" sz="1800" b="1" dirty="0">
                <a:ea typeface="+mn-lt"/>
                <a:cs typeface="+mn-lt"/>
              </a:rPr>
              <a:t>Supplier  Name: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>
                <a:ea typeface="+mn-lt"/>
                <a:cs typeface="+mn-lt"/>
              </a:rPr>
              <a:t>Contact  Person</a:t>
            </a:r>
          </a:p>
          <a:p>
            <a:endParaRPr lang="en-US" sz="1800" b="1" dirty="0">
              <a:ea typeface="+mn-lt"/>
              <a:cs typeface="+mn-lt"/>
            </a:endParaRPr>
          </a:p>
          <a:p>
            <a:r>
              <a:rPr lang="en-US" sz="1800" b="1" dirty="0">
                <a:ea typeface="+mn-lt"/>
                <a:cs typeface="+mn-lt"/>
              </a:rPr>
              <a:t>Contact Phone</a:t>
            </a:r>
            <a:r>
              <a:rPr lang="en-US" sz="1800" dirty="0">
                <a:ea typeface="+mn-lt"/>
                <a:cs typeface="+mn-lt"/>
              </a:rPr>
              <a:t> and </a:t>
            </a:r>
            <a:r>
              <a:rPr lang="en-US" sz="1800" b="1" dirty="0">
                <a:ea typeface="+mn-lt"/>
                <a:cs typeface="+mn-lt"/>
              </a:rPr>
              <a:t>Email</a:t>
            </a:r>
            <a:r>
              <a:rPr lang="en-US" sz="1800" dirty="0">
                <a:ea typeface="+mn-lt"/>
                <a:cs typeface="+mn-lt"/>
              </a:rPr>
              <a:t>:</a:t>
            </a:r>
          </a:p>
          <a:p>
            <a:endParaRPr lang="en-US" sz="1800" dirty="0"/>
          </a:p>
          <a:p>
            <a:r>
              <a:rPr lang="en-US" sz="1800" b="1" dirty="0">
                <a:ea typeface="+mn-lt"/>
                <a:cs typeface="+mn-lt"/>
              </a:rPr>
              <a:t>Address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Supply chain disruptions were common, so having up-to-date supplier contacts helped us quickly reach out for restocks and updates on delivery schedules.</a:t>
            </a:r>
            <a:endParaRPr lang="en-US" sz="1800" dirty="0"/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"Efficient restocking with accurate supplier contacts."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a pharmacy&#10;&#10;Description automatically generated">
            <a:extLst>
              <a:ext uri="{FF2B5EF4-FFF2-40B4-BE49-F238E27FC236}">
                <a16:creationId xmlns:a16="http://schemas.microsoft.com/office/drawing/2014/main" id="{F923D53A-C646-11A2-6F1A-CEE53AE932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-2240" t="2101" r="2720" b="-2311"/>
          <a:stretch/>
        </p:blipFill>
        <p:spPr>
          <a:xfrm>
            <a:off x="4452079" y="-14033"/>
            <a:ext cx="7742972" cy="736016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ACA1F-EE83-6D3F-A256-105A52E45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8" y="-324988"/>
            <a:ext cx="9084301" cy="1899912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Customers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BE545-40D2-9637-14F8-7D38DCE2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1" y="958292"/>
            <a:ext cx="8336676" cy="59137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The Customers Table holds data for each customer that purchases our products:</a:t>
            </a:r>
            <a:endParaRPr lang="en-US" sz="2000" b="1" dirty="0"/>
          </a:p>
          <a:p>
            <a:r>
              <a:rPr lang="en-US" sz="2000" b="1" dirty="0">
                <a:ea typeface="+mn-lt"/>
                <a:cs typeface="+mn-lt"/>
              </a:rPr>
              <a:t>Customer ID:</a:t>
            </a:r>
            <a:endParaRPr lang="en-US" sz="2000" b="1" dirty="0"/>
          </a:p>
          <a:p>
            <a:endParaRPr lang="en-US" sz="2000" b="1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Customer Name: </a:t>
            </a:r>
          </a:p>
          <a:p>
            <a:endParaRPr lang="en-US" sz="2000" b="1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Customer Type:</a:t>
            </a:r>
            <a:endParaRPr lang="en-US" sz="2000" b="1" dirty="0"/>
          </a:p>
          <a:p>
            <a:endParaRPr lang="en-US" sz="2000" b="1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Contact Phone and Email:</a:t>
            </a:r>
            <a:endParaRPr lang="en-US" sz="2000" b="1" dirty="0"/>
          </a:p>
          <a:p>
            <a:endParaRPr lang="en-US" sz="2000" b="1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Address: </a:t>
            </a:r>
          </a:p>
          <a:p>
            <a:endParaRPr lang="en-US" sz="2000" b="1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Hospitals and healthcare providers were key customers needing immediate access to products. Having customer data organized helps respond to their needs more efficiently.</a:t>
            </a:r>
            <a:endParaRPr lang="en-US" sz="2000" b="1" dirty="0"/>
          </a:p>
          <a:p>
            <a:pPr marL="0" indent="0">
              <a:buNone/>
            </a:pPr>
            <a:endParaRPr lang="en-US" sz="11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6440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DC9C9-147B-05F7-B965-749CAA725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7" y="5691"/>
            <a:ext cx="6387127" cy="1864814"/>
          </a:xfrm>
        </p:spPr>
        <p:txBody>
          <a:bodyPr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Sales Transactions Table</a:t>
            </a:r>
            <a:endParaRPr lang="en-US" sz="4800" dirty="0"/>
          </a:p>
        </p:txBody>
      </p:sp>
      <p:pic>
        <p:nvPicPr>
          <p:cNvPr id="20" name="Picture 19" descr="A hand holding a stethoscope over a computer&#10;&#10;Description automatically generated">
            <a:extLst>
              <a:ext uri="{FF2B5EF4-FFF2-40B4-BE49-F238E27FC236}">
                <a16:creationId xmlns:a16="http://schemas.microsoft.com/office/drawing/2014/main" id="{D6E8678F-AEA0-D18D-FC8E-6E6B3F8E74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9253" r="27299"/>
          <a:stretch/>
        </p:blipFill>
        <p:spPr>
          <a:xfrm>
            <a:off x="6913340" y="10"/>
            <a:ext cx="527865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5EBC862-66E6-CD66-9D1A-DD033BED0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314864"/>
              </p:ext>
            </p:extLst>
          </p:nvPr>
        </p:nvGraphicFramePr>
        <p:xfrm>
          <a:off x="263107" y="1124263"/>
          <a:ext cx="7513783" cy="5728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309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green glowing numbers and lines">
            <a:extLst>
              <a:ext uri="{FF2B5EF4-FFF2-40B4-BE49-F238E27FC236}">
                <a16:creationId xmlns:a16="http://schemas.microsoft.com/office/drawing/2014/main" id="{E767E0A6-1C96-817B-288A-A3920A570A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7" y="1"/>
            <a:ext cx="12184808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7A0FE-87B8-4173-E580-15D66AB5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56" y="645523"/>
            <a:ext cx="4147690" cy="4301746"/>
          </a:xfrm>
        </p:spPr>
        <p:txBody>
          <a:bodyPr anchor="ctr">
            <a:normAutofit/>
          </a:bodyPr>
          <a:lstStyle/>
          <a:p>
            <a:r>
              <a:rPr lang="en-US" sz="5000" dirty="0">
                <a:solidFill>
                  <a:srgbClr val="00B0F0"/>
                </a:solidFill>
                <a:latin typeface="Bookman Old Style"/>
                <a:ea typeface="+mj-lt"/>
                <a:cs typeface="+mj-lt"/>
              </a:rPr>
              <a:t>Transaction Details Table</a:t>
            </a:r>
            <a:endParaRPr lang="en-US" sz="5000" dirty="0">
              <a:solidFill>
                <a:srgbClr val="00B0F0"/>
              </a:solidFill>
              <a:latin typeface="Bookman Old Style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27621-476A-CC15-0542-70BE5B0EF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812" y="-128391"/>
            <a:ext cx="7553691" cy="79218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The Transaction Details Table captures the specifics of each sale: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Detail ID: 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Transaction ID: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Product ID: </a:t>
            </a:r>
          </a:p>
          <a:p>
            <a:endParaRPr lang="en-US" sz="20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Quantity: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Price: 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Helps identify high-demand products within each sale, allowing us to adjust stock levels accordingly and prioritize essential products.</a:t>
            </a:r>
            <a:endParaRPr lang="en-US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BF68B-B1C5-F6A8-EE30-DD02DBBF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>
                <a:ea typeface="+mj-lt"/>
                <a:cs typeface="+mj-lt"/>
              </a:rPr>
              <a:t>Database Relationships Diagram</a:t>
            </a:r>
            <a:endParaRPr lang="en-US" sz="4200"/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0211B15-B3AD-6578-C199-B0B17B50D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>
                <a:ea typeface="+mn-lt"/>
                <a:cs typeface="+mn-lt"/>
              </a:rPr>
              <a:t>I</a:t>
            </a:r>
            <a:r>
              <a:rPr lang="en-US" sz="1700">
                <a:ea typeface="+mn-lt"/>
                <a:cs typeface="+mn-lt"/>
              </a:rPr>
              <a:t>llustrates the relationships between the five tables: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Products to Suppliers</a:t>
            </a:r>
            <a:r>
              <a:rPr lang="en-US" sz="1700">
                <a:ea typeface="+mn-lt"/>
                <a:cs typeface="+mn-lt"/>
              </a:rPr>
              <a:t>: Each product has a supplier for easy restocking.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Sales Transactions to Customers</a:t>
            </a:r>
            <a:r>
              <a:rPr lang="en-US" sz="1700">
                <a:ea typeface="+mn-lt"/>
                <a:cs typeface="+mn-lt"/>
              </a:rPr>
              <a:t>: Every transaction links back to the customer.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Transaction Details to Products and Sales Transactions</a:t>
            </a:r>
            <a:r>
              <a:rPr lang="en-US" sz="1700">
                <a:ea typeface="+mn-lt"/>
                <a:cs typeface="+mn-lt"/>
              </a:rPr>
              <a:t>: Connects each sale with specific items sold.</a:t>
            </a:r>
            <a:endParaRPr lang="en-US" sz="1700"/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"Every piece connected—efficient data access."</a:t>
            </a:r>
            <a:endParaRPr lang="en-US" sz="1700"/>
          </a:p>
          <a:p>
            <a:endParaRPr lang="en-US" sz="1700"/>
          </a:p>
        </p:txBody>
      </p:sp>
      <p:pic>
        <p:nvPicPr>
          <p:cNvPr id="4" name="Picture 3" descr="A close-up of a list&#10;&#10;Description automatically generated">
            <a:extLst>
              <a:ext uri="{FF2B5EF4-FFF2-40B4-BE49-F238E27FC236}">
                <a16:creationId xmlns:a16="http://schemas.microsoft.com/office/drawing/2014/main" id="{AD04886D-EF88-93C7-3BD0-62392C5E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69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63|18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</TotalTime>
  <Words>857</Words>
  <Application>Microsoft Office PowerPoint</Application>
  <PresentationFormat>Widescreen</PresentationFormat>
  <Paragraphs>138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Bookman Old Style</vt:lpstr>
      <vt:lpstr>Consolas</vt:lpstr>
      <vt:lpstr>office theme</vt:lpstr>
      <vt:lpstr>Medical Sales Database COVID-19    </vt:lpstr>
      <vt:lpstr>Purpose of the Database</vt:lpstr>
      <vt:lpstr>Database Structure Overview</vt:lpstr>
      <vt:lpstr>Products Table</vt:lpstr>
      <vt:lpstr>Suppliers Table</vt:lpstr>
      <vt:lpstr>Customers Table</vt:lpstr>
      <vt:lpstr>Sales Transactions Table</vt:lpstr>
      <vt:lpstr>Transaction Details Table</vt:lpstr>
      <vt:lpstr>Database Relationships Diagram</vt:lpstr>
      <vt:lpstr>Checking Current Product Stock Levels</vt:lpstr>
      <vt:lpstr>Listing Products by Supplier</vt:lpstr>
      <vt:lpstr>Calculating Monthly Sales Totals</vt:lpstr>
      <vt:lpstr>Finding the Most Purchased Products</vt:lpstr>
      <vt:lpstr>Calculating Average Sales Amount for Each Transaction</vt:lpstr>
      <vt:lpstr>Conclusion and Key Take 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gaurav singh</cp:lastModifiedBy>
  <cp:revision>351</cp:revision>
  <dcterms:created xsi:type="dcterms:W3CDTF">2024-11-12T06:53:26Z</dcterms:created>
  <dcterms:modified xsi:type="dcterms:W3CDTF">2024-11-30T09:49:07Z</dcterms:modified>
</cp:coreProperties>
</file>